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media/image2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94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530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2254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12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6969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597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449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14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8018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53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48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73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19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56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85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799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D889B-3BA5-4A71-87B9-855ECB77C32B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6CF8E0-5224-468E-8182-6D61B1372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420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%E5%9C%B0%E9%9C%87%E4%B8%BB%E8%A6%81%E5%8E%9F%E5%9B%A0&amp;oq=&amp;gs_lcrp=EgZjaHJvbWUqCQgBEEUYOxjCAzIJCAAQRRg7GMIDMgkIARBFGDsYwgMyCQgCEEUYOxjCAzIJCAMQRRg7GMIDMgkIBBBFGDsYwgMyCQgFEEUYOxjCAzIJCAYQRRg7GMIDMgkIBxBFGDsYwgPSAQk0NTkwajBqMTWoAgiwAgE&amp;sourceid=chrome&amp;ie=UTF-8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zh.wikipedia.org/zh-tw/%E5%9C%B0%E9%9C%87%E7%81%BE%E5%AE%B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%E5%9C%B0%E9%9C%87%E4%B8%BB%E8%A6%81%E5%8E%9F%E5%9B%A0&amp;oq=&amp;gs_lcrp=EgZjaHJvbWUqCQgBEEUYOxjCAzIJCAAQRRg7GMIDMgkIARBFGDsYwgMyCQgCEEUYOxjCAzIJCAMQRRg7GMIDMgkIBBBFGDsYwgMyCQgFEEUYOxjCAzIJCAYQRRg7GMIDMgkIBxBFGDsYwgPSAQk0NTkwajBqMTWoAgiwAgE&amp;sourceid=chrome&amp;ie=UTF-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%E5%9C%B0%E9%9C%87%E8%A7%80%E6%B8%AC%E7%AB%99%E6%9C%89%E4%BB%80%E9%BA%BC%E4%BD%9C%E7%94%A8&amp;oq=%E5%9C%B0%E9%9C%87%E8%A7%80%E6%B8%AC%E7%AB%99%E6%9C%89%E4%BB%80%E9%BA%BC%E4%BD%9C%E7%94%A8&amp;gs_lcrp=EgZjaHJvbWUyBggAEEUYOTIKCAEQABiABBiiBDIKCAIQABiABBiiBDIKCAMQABiABBiiBDIKCAQQABiABBiiBNIBBzkxNmowajeoAgiwAgE&amp;sourceid=chrome&amp;ie=UTF-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569617-9D08-44C9-AF51-4973ECD80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94832" y="887117"/>
            <a:ext cx="11370733" cy="1646302"/>
          </a:xfrm>
        </p:spPr>
        <p:txBody>
          <a:bodyPr>
            <a:normAutofit fontScale="90000"/>
          </a:bodyPr>
          <a:lstStyle/>
          <a:p>
            <a:r>
              <a:rPr lang="zh-TW" altLang="zh-TW" sz="5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國家級警報來了</a:t>
            </a:r>
            <a:r>
              <a:rPr lang="en-US" altLang="zh-TW" sz="5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~</a:t>
            </a:r>
            <a:r>
              <a:rPr lang="zh-TW" altLang="zh-TW" sz="5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地震的探討及如何防範</a:t>
            </a:r>
            <a:endParaRPr lang="zh-TW" altLang="en-US" sz="199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1910C5C-D132-45F1-BF61-CAE28D7DE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7734" y="2880550"/>
            <a:ext cx="7766936" cy="1096899"/>
          </a:xfrm>
        </p:spPr>
        <p:txBody>
          <a:bodyPr>
            <a:normAutofit/>
          </a:bodyPr>
          <a:lstStyle/>
          <a:p>
            <a:r>
              <a:rPr lang="en-US" altLang="zh-TW" sz="2800" dirty="0">
                <a:solidFill>
                  <a:schemeClr val="tx1"/>
                </a:solidFill>
              </a:rPr>
              <a:t>60223</a:t>
            </a:r>
            <a:r>
              <a:rPr lang="zh-TW" altLang="en-US" sz="2800" dirty="0">
                <a:solidFill>
                  <a:schemeClr val="tx1"/>
                </a:solidFill>
              </a:rPr>
              <a:t>曾韻淳</a:t>
            </a:r>
            <a:r>
              <a:rPr lang="en-US" altLang="zh-TW" sz="2800" dirty="0">
                <a:solidFill>
                  <a:schemeClr val="tx1"/>
                </a:solidFill>
              </a:rPr>
              <a:t>.60228</a:t>
            </a:r>
            <a:r>
              <a:rPr lang="zh-TW" altLang="en-US" sz="2800" dirty="0">
                <a:solidFill>
                  <a:schemeClr val="tx1"/>
                </a:solidFill>
              </a:rPr>
              <a:t>林庭慧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EDBEA6A-E036-4A13-9423-6E3AB3C9DE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0" y="3718983"/>
            <a:ext cx="3649133" cy="290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839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24D1C9-5C6A-48FB-8158-B5DEFC45D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9466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tx1"/>
                </a:solidFill>
              </a:rPr>
              <a:t>目次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F10970B-E7E9-44CB-B8F2-D6F046F32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4668"/>
            <a:ext cx="7941734" cy="3564466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2800" dirty="0"/>
              <a:t>1.</a:t>
            </a:r>
            <a:r>
              <a:rPr lang="zh-TW" altLang="en-US" sz="2800" dirty="0"/>
              <a:t>主要成因</a:t>
            </a:r>
            <a:endParaRPr lang="en-US" altLang="zh-TW" sz="2800" dirty="0"/>
          </a:p>
          <a:p>
            <a:r>
              <a:rPr lang="en-US" altLang="zh-TW" sz="2800" dirty="0"/>
              <a:t>2.</a:t>
            </a:r>
            <a:r>
              <a:rPr lang="zh-TW" altLang="en-US" sz="2800" dirty="0"/>
              <a:t>造成的災害</a:t>
            </a:r>
            <a:endParaRPr lang="en-US" altLang="zh-TW" sz="2800" dirty="0"/>
          </a:p>
          <a:p>
            <a:r>
              <a:rPr lang="en-US" altLang="zh-TW" sz="3200" dirty="0"/>
              <a:t>3.</a:t>
            </a:r>
            <a:r>
              <a:rPr lang="zh-TW" altLang="en-US" sz="3200" dirty="0"/>
              <a:t>消息發布途徑有哪些種類</a:t>
            </a:r>
            <a:endParaRPr lang="en-US" altLang="zh-TW" sz="3200" dirty="0"/>
          </a:p>
          <a:p>
            <a:r>
              <a:rPr lang="en-US" altLang="zh-TW" sz="3200" dirty="0"/>
              <a:t>4.</a:t>
            </a:r>
            <a:r>
              <a:rPr lang="zh-TW" altLang="en-US" sz="3200" dirty="0"/>
              <a:t>地震觀測站有什麼作用</a:t>
            </a:r>
            <a:endParaRPr lang="en-US" altLang="zh-TW" sz="3200" dirty="0"/>
          </a:p>
          <a:p>
            <a:r>
              <a:rPr lang="en-US" altLang="zh-TW" sz="3200" dirty="0"/>
              <a:t>5.</a:t>
            </a:r>
            <a:r>
              <a:rPr lang="zh-TW" altLang="en-US" sz="3200" dirty="0"/>
              <a:t>地震防災應變措施說明</a:t>
            </a:r>
            <a:endParaRPr lang="en-US" altLang="zh-TW" sz="3200" dirty="0"/>
          </a:p>
          <a:p>
            <a:r>
              <a:rPr lang="en-US" altLang="zh-TW" sz="3200" dirty="0"/>
              <a:t>6.</a:t>
            </a:r>
            <a:r>
              <a:rPr lang="zh-TW" altLang="en-US" sz="3200" dirty="0"/>
              <a:t>心得感想</a:t>
            </a:r>
            <a:endParaRPr lang="en-US" altLang="zh-TW" sz="3200" dirty="0"/>
          </a:p>
          <a:p>
            <a:r>
              <a:rPr lang="en-US" altLang="zh-TW" sz="3200" dirty="0">
                <a:solidFill>
                  <a:schemeClr val="tx1"/>
                </a:solidFill>
              </a:rPr>
              <a:t>7.</a:t>
            </a:r>
            <a:r>
              <a:rPr lang="zh-TW" altLang="en-US" sz="3200" dirty="0">
                <a:solidFill>
                  <a:schemeClr val="tx1"/>
                </a:solidFill>
              </a:rPr>
              <a:t>資料來源</a:t>
            </a:r>
          </a:p>
        </p:txBody>
      </p:sp>
    </p:spTree>
    <p:extLst>
      <p:ext uri="{BB962C8B-B14F-4D97-AF65-F5344CB8AC3E}">
        <p14:creationId xmlns:p14="http://schemas.microsoft.com/office/powerpoint/2010/main" val="1941964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8DCAA4-9C10-452F-A42C-8A643132F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4" y="321734"/>
            <a:ext cx="8596668" cy="1320800"/>
          </a:xfrm>
        </p:spPr>
        <p:txBody>
          <a:bodyPr/>
          <a:lstStyle/>
          <a:p>
            <a:r>
              <a:rPr lang="en-US" altLang="zh-TW" dirty="0">
                <a:solidFill>
                  <a:schemeClr val="tx1"/>
                </a:solidFill>
              </a:rPr>
              <a:t>1.</a:t>
            </a:r>
            <a:r>
              <a:rPr lang="zh-TW" altLang="en-US" dirty="0">
                <a:solidFill>
                  <a:schemeClr val="tx1"/>
                </a:solidFill>
              </a:rPr>
              <a:t>主要成因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79B2CB-CABA-4F12-A5FE-9BBEB2BB3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66"/>
            <a:ext cx="11192932" cy="3725333"/>
          </a:xfrm>
        </p:spPr>
        <p:txBody>
          <a:bodyPr>
            <a:noAutofit/>
          </a:bodyPr>
          <a:lstStyle/>
          <a:p>
            <a:r>
              <a:rPr lang="zh-TW" altLang="en-US" sz="3200" dirty="0"/>
              <a:t>由於板塊運動引起地殼岩層斷裂錯動而造成震動，稱為地震。由於地球不停地運動變化，在地應力長期緩慢的作用下，造成地殼的岩層而變形，當地應力超過岩石本身能承受的強度時便會使岩層斷裂錯動，其巨大的能量突然釋放，形成構造地震，世界上絕大多數地震都屬於構造地震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D4D7D72-0484-4138-97EB-C300581CE6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401" y="3911537"/>
            <a:ext cx="4038599" cy="2624729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A27832F2-1DE6-4256-BDDB-357C2A0546C1}"/>
              </a:ext>
            </a:extLst>
          </p:cNvPr>
          <p:cNvSpPr txBox="1"/>
          <p:nvPr/>
        </p:nvSpPr>
        <p:spPr>
          <a:xfrm>
            <a:off x="635002" y="5410138"/>
            <a:ext cx="61510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solidFill>
                  <a:schemeClr val="bg2">
                    <a:lumMod val="2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資料來源</a:t>
            </a:r>
            <a:r>
              <a:rPr lang="zh-TW" altLang="en-US" sz="2400" dirty="0">
                <a:solidFill>
                  <a:srgbClr val="99CA3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：主要原因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37656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FC758E-E00E-4654-AC2D-17C031832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09133"/>
          </a:xfrm>
        </p:spPr>
        <p:txBody>
          <a:bodyPr>
            <a:normAutofit fontScale="90000"/>
          </a:bodyPr>
          <a:lstStyle/>
          <a:p>
            <a:r>
              <a:rPr lang="en-US" altLang="zh-TW" dirty="0">
                <a:solidFill>
                  <a:schemeClr val="tx1"/>
                </a:solidFill>
              </a:rPr>
              <a:t>2.</a:t>
            </a:r>
            <a:r>
              <a:rPr lang="zh-TW" altLang="en-US" dirty="0">
                <a:solidFill>
                  <a:schemeClr val="tx1"/>
                </a:solidFill>
              </a:rPr>
              <a:t>造成的災害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F0DEFA-62FA-4075-838E-BCB5AD007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7867"/>
            <a:ext cx="10092266" cy="4483495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地震波是地震震源瞬間散發能量初方式，當地球物質在實體波經過時，可能以三維方式（上下、左右、前後）震動。</a:t>
            </a:r>
          </a:p>
          <a:p>
            <a:r>
              <a:rPr lang="zh-TW" altLang="en-US" sz="2400" dirty="0"/>
              <a:t>如果不同質點間的震動方向屬於（相對於波速方向的）前後震動，</a:t>
            </a:r>
          </a:p>
          <a:p>
            <a:r>
              <a:rPr lang="zh-TW" altLang="en-US" sz="2400" dirty="0"/>
              <a:t>代表震波以前後壓縮、縱波的方式向外傳遞。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B398E9B-2CB2-4161-9CFF-76C9BDA0C904}"/>
              </a:ext>
            </a:extLst>
          </p:cNvPr>
          <p:cNvSpPr txBox="1"/>
          <p:nvPr/>
        </p:nvSpPr>
        <p:spPr>
          <a:xfrm>
            <a:off x="975783" y="5672030"/>
            <a:ext cx="61002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資料來源：</a:t>
            </a:r>
            <a:r>
              <a:rPr lang="zh-TW" altLang="en-US" dirty="0">
                <a:solidFill>
                  <a:schemeClr val="accent3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造成的災害</a:t>
            </a:r>
            <a:endParaRPr lang="zh-TW" alt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647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C7EF64-2221-4C18-B6E5-121FE6CFB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32" y="287867"/>
            <a:ext cx="8596668" cy="931333"/>
          </a:xfrm>
        </p:spPr>
        <p:txBody>
          <a:bodyPr>
            <a:normAutofit fontScale="90000"/>
          </a:bodyPr>
          <a:lstStyle/>
          <a:p>
            <a:r>
              <a:rPr lang="en-US" altLang="zh-TW" dirty="0">
                <a:solidFill>
                  <a:schemeClr val="tx1"/>
                </a:solidFill>
              </a:rPr>
              <a:t>3.</a:t>
            </a:r>
            <a:r>
              <a:rPr lang="zh-TW" altLang="en-US" dirty="0">
                <a:solidFill>
                  <a:schemeClr val="tx1"/>
                </a:solidFill>
              </a:rPr>
              <a:t>消息發布途徑有哪些種類</a:t>
            </a:r>
            <a:br>
              <a:rPr lang="zh-TW" altLang="en-US" dirty="0">
                <a:solidFill>
                  <a:schemeClr val="tx1"/>
                </a:solidFill>
              </a:rPr>
            </a:b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8EAA19-32FB-4E90-B4A0-BF4ED64CB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932" y="1540933"/>
            <a:ext cx="11387667" cy="3880773"/>
          </a:xfrm>
        </p:spPr>
        <p:txBody>
          <a:bodyPr/>
          <a:lstStyle/>
          <a:p>
            <a:r>
              <a:rPr lang="zh-TW" altLang="en-US" sz="2400" dirty="0"/>
              <a:t>隨著行動寬頻技術（即智慧型手機，</a:t>
            </a:r>
            <a:r>
              <a:rPr lang="en-US" altLang="zh-TW" sz="2400" dirty="0"/>
              <a:t>4G</a:t>
            </a:r>
            <a:r>
              <a:rPr lang="zh-TW" altLang="en-US" sz="2400" dirty="0"/>
              <a:t>技術）與服務的快速普及，歐、美、日等先進國家已陸續推動經由行動寬頻技術，</a:t>
            </a:r>
          </a:p>
          <a:p>
            <a:r>
              <a:rPr lang="zh-TW" altLang="en-US" sz="2400" dirty="0"/>
              <a:t>即時提供民眾災防告警及應變訊息。</a:t>
            </a:r>
          </a:p>
          <a:p>
            <a:r>
              <a:rPr lang="zh-TW" altLang="en-US" sz="2400" dirty="0"/>
              <a:t>為保障國人生命財產安全，國家通訊傳播委員會與國家災害防救科技中心共同規劃。</a:t>
            </a:r>
          </a:p>
          <a:p>
            <a:r>
              <a:rPr lang="zh-TW" altLang="en-US" sz="2400" dirty="0"/>
              <a:t>責請手機 </a:t>
            </a:r>
            <a:r>
              <a:rPr lang="en-US" altLang="zh-TW" sz="2400" dirty="0"/>
              <a:t>4G</a:t>
            </a:r>
            <a:r>
              <a:rPr lang="zh-TW" altLang="en-US" sz="2400" dirty="0"/>
              <a:t>業者提供告警訊息服務，以因應未來災害發生時，災防業務主管機關（如：氣象署、水利署、水保局、消防署等）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6F93398E-3884-4FFB-8B62-BDF16EEB161C}"/>
              </a:ext>
            </a:extLst>
          </p:cNvPr>
          <p:cNvSpPr txBox="1"/>
          <p:nvPr/>
        </p:nvSpPr>
        <p:spPr>
          <a:xfrm>
            <a:off x="1246717" y="5743439"/>
            <a:ext cx="61002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資料來源：</a:t>
            </a:r>
            <a:r>
              <a:rPr lang="zh-TW" altLang="en-US" dirty="0">
                <a:solidFill>
                  <a:srgbClr val="99CA3C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消息發布途徑有哪些種類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20850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91E61D-56EB-4EFD-9D90-4DA1B79BC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chemeClr val="tx1"/>
                </a:solidFill>
              </a:rPr>
              <a:t>4.</a:t>
            </a:r>
            <a:r>
              <a:rPr lang="zh-TW" altLang="en-US" dirty="0">
                <a:solidFill>
                  <a:schemeClr val="tx1"/>
                </a:solidFill>
              </a:rPr>
              <a:t>地震觀測站有什麼作用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423B5E-021E-4977-9D1A-6A2FF59E9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77989"/>
            <a:ext cx="7916333" cy="3880773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全球地震觀測網世界網的地震站，</a:t>
            </a:r>
            <a:endParaRPr lang="en-US" altLang="zh-TW" sz="2400" dirty="0"/>
          </a:p>
          <a:p>
            <a:r>
              <a:rPr lang="zh-TW" altLang="en-US" sz="2400" dirty="0"/>
              <a:t>用於偵測發生在全球各地的地震以及核子試爆的能量，受限於距離遠、高頻率、震波衰減快之因素，</a:t>
            </a:r>
            <a:endParaRPr lang="en-US" altLang="zh-TW" sz="2400" dirty="0"/>
          </a:p>
          <a:p>
            <a:r>
              <a:rPr lang="zh-TW" altLang="en-US" sz="2400" dirty="0"/>
              <a:t>必須以長週期地震儀記錄地震波動。 此外，亦須具備有短週期地震儀，以準確記錄動波相到達時間。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27CB2F9-CEAE-4941-9FAF-0BECD383E6CD}"/>
              </a:ext>
            </a:extLst>
          </p:cNvPr>
          <p:cNvSpPr txBox="1"/>
          <p:nvPr/>
        </p:nvSpPr>
        <p:spPr>
          <a:xfrm>
            <a:off x="1263650" y="5483379"/>
            <a:ext cx="61002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資料來源：</a:t>
            </a:r>
            <a:r>
              <a:rPr lang="zh-TW" altLang="en-US" dirty="0">
                <a:solidFill>
                  <a:srgbClr val="99CA3C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地震觀測站有什麼作用</a:t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09048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540E72-C7C7-4819-9D93-2954159A4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867"/>
          </a:xfrm>
        </p:spPr>
        <p:txBody>
          <a:bodyPr>
            <a:normAutofit fontScale="90000"/>
          </a:bodyPr>
          <a:lstStyle/>
          <a:p>
            <a:r>
              <a:rPr lang="en-US" altLang="zh-TW" dirty="0">
                <a:solidFill>
                  <a:schemeClr val="tx1"/>
                </a:solidFill>
              </a:rPr>
              <a:t>6.</a:t>
            </a:r>
            <a:r>
              <a:rPr lang="zh-TW" altLang="en-US" dirty="0">
                <a:solidFill>
                  <a:schemeClr val="tx1"/>
                </a:solidFill>
              </a:rPr>
              <a:t>心得感想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733A6ED-2938-4CEA-9BC1-285C703AD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133" y="1405467"/>
            <a:ext cx="10583334" cy="4334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/>
              <a:t>地震時，有許多救援人員幫忙受困的民眾，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我覺得他們非常辛苦，要向他們學習。</a:t>
            </a:r>
          </a:p>
        </p:txBody>
      </p:sp>
    </p:spTree>
    <p:extLst>
      <p:ext uri="{BB962C8B-B14F-4D97-AF65-F5344CB8AC3E}">
        <p14:creationId xmlns:p14="http://schemas.microsoft.com/office/powerpoint/2010/main" val="2089564575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TM02900688[[fn=多面向]]</Template>
  <TotalTime>67</TotalTime>
  <Words>455</Words>
  <Application>Microsoft Office PowerPoint</Application>
  <PresentationFormat>寬螢幕</PresentationFormat>
  <Paragraphs>32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多面向</vt:lpstr>
      <vt:lpstr>國家級警報來了~地震的探討及如何防範</vt:lpstr>
      <vt:lpstr>目次</vt:lpstr>
      <vt:lpstr>1.主要成因</vt:lpstr>
      <vt:lpstr>2.造成的災害 </vt:lpstr>
      <vt:lpstr>3.消息發布途徑有哪些種類 </vt:lpstr>
      <vt:lpstr>4.地震觀測站有什麼作用 </vt:lpstr>
      <vt:lpstr>6.心得感想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國家級警報來了~地震的探討及如何防範</dc:title>
  <dc:creator>User</dc:creator>
  <cp:lastModifiedBy>User</cp:lastModifiedBy>
  <cp:revision>8</cp:revision>
  <dcterms:created xsi:type="dcterms:W3CDTF">2024-04-23T00:06:25Z</dcterms:created>
  <dcterms:modified xsi:type="dcterms:W3CDTF">2024-04-23T01:14:11Z</dcterms:modified>
</cp:coreProperties>
</file>