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Google Sans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890DF9-4A08-4E46-9423-5E7C64A8D077}">
  <a:tblStyle styleId="{4A890DF9-4A08-4E46-9423-5E7C64A8D0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35" Type="http://schemas.openxmlformats.org/officeDocument/2006/relationships/font" Target="fonts/GoogleSans-regular.fntdata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37" Type="http://schemas.openxmlformats.org/officeDocument/2006/relationships/font" Target="fonts/GoogleSans-italic.fntdata"/><Relationship Id="rId14" Type="http://schemas.openxmlformats.org/officeDocument/2006/relationships/slide" Target="slides/slide8.xml"/><Relationship Id="rId36" Type="http://schemas.openxmlformats.org/officeDocument/2006/relationships/font" Target="fonts/GoogleSans-bold.fntdata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Google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91ffd458b_1_179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91ffd458b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d91ffd458b_3_12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d91ffd458b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d91ffd458b_3_50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d91ffd458b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d91ffd458b_3_92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d91ffd458b_3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d91ffd458b_3_74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d91ffd458b_3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91ffd458b_3_19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d91ffd458b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d91ffd4500_0_70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d91ffd450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d91ffd4500_0_93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d91ffd450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91ffd4500_0_114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91ffd450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d91ffd4500_0_124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d91ffd450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d91ffd4500_0_138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d91ffd450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1ffd48a4_0_1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1ffd48a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d91ffd4500_0_152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d91ffd450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91ffd4500_0_171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91ffd4500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d91ffd4500_0_182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d91ffd450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d91ffd4500_0_196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d91ffd450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d91ffd4500_0_224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d91ffd450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91ffd48a4_0_114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91ffd48a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91ffd48a4_0_216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91ffd48a4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92c19fe6e_53_0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d92c19fe6e_5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d91ffd48a4_0_233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d91ffd48a4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91ffd48a4_0_247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d91ffd48a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d91ffd48a4_3_0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d91ffd48a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91ffd4500_0_465:notes"/>
          <p:cNvSpPr/>
          <p:nvPr>
            <p:ph idx="2" type="sldImg"/>
          </p:nvPr>
        </p:nvSpPr>
        <p:spPr>
          <a:xfrm>
            <a:off x="38128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d91ffd4500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gle Cover Slide 1">
  <p:cSld name="Google Cover Slide 1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422951" y="2984175"/>
            <a:ext cx="7801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75" lIns="100075" spcFirstLastPara="1" rIns="100075" wrap="square" tIns="1000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000"/>
              <a:buNone/>
              <a:defRPr sz="20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lvl="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lvl="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lvl="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lvl="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6pPr>
            <a:lvl7pPr lvl="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7pPr>
            <a:lvl8pPr lvl="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8pPr>
            <a:lvl9pPr lvl="8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100075" lIns="100075" spcFirstLastPara="1" rIns="100075" wrap="square" tIns="1000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500"/>
              <a:buFont typeface="Arial"/>
              <a:buNone/>
              <a:defRPr sz="45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22951" y="3714075"/>
            <a:ext cx="7831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75" lIns="100075" spcFirstLastPara="1" rIns="100075" wrap="square" tIns="1000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500"/>
              <a:buNone/>
              <a:defRPr sz="15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0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42.png"/><Relationship Id="rId7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42.png"/><Relationship Id="rId7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6.png"/><Relationship Id="rId5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8.jpg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35.png"/><Relationship Id="rId7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4">
            <a:alphaModFix/>
          </a:blip>
          <a:srcRect b="0" l="54346" r="0" t="0"/>
          <a:stretch/>
        </p:blipFill>
        <p:spPr>
          <a:xfrm>
            <a:off x="4621801" y="2628901"/>
            <a:ext cx="4436477" cy="24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476250" y="1143000"/>
            <a:ext cx="48864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防疫不停學 -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Google Meet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Google Classroom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遠距教學操作指南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8450" y="426675"/>
            <a:ext cx="904675" cy="79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4775" y="526115"/>
            <a:ext cx="683425" cy="5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3"/>
          <p:cNvPicPr preferRelativeResize="0"/>
          <p:nvPr/>
        </p:nvPicPr>
        <p:blipFill rotWithShape="1">
          <a:blip r:embed="rId4">
            <a:alphaModFix/>
          </a:blip>
          <a:srcRect b="0" l="0" r="17122" t="0"/>
          <a:stretch/>
        </p:blipFill>
        <p:spPr>
          <a:xfrm>
            <a:off x="6748675" y="3829050"/>
            <a:ext cx="2395325" cy="12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3"/>
          <p:cNvSpPr txBox="1"/>
          <p:nvPr/>
        </p:nvSpPr>
        <p:spPr>
          <a:xfrm>
            <a:off x="3679913" y="2218150"/>
            <a:ext cx="3000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三步驟速成版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3"/>
          <p:cNvSpPr/>
          <p:nvPr/>
        </p:nvSpPr>
        <p:spPr>
          <a:xfrm>
            <a:off x="2700272" y="2143418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5" name="Google Shape;485;p23"/>
          <p:cNvGrpSpPr/>
          <p:nvPr/>
        </p:nvGrpSpPr>
        <p:grpSpPr>
          <a:xfrm>
            <a:off x="2846494" y="2218150"/>
            <a:ext cx="250409" cy="486660"/>
            <a:chOff x="3385650" y="2053825"/>
            <a:chExt cx="819400" cy="1592475"/>
          </a:xfrm>
        </p:grpSpPr>
        <p:sp>
          <p:nvSpPr>
            <p:cNvPr id="486" name="Google Shape;486;p23"/>
            <p:cNvSpPr/>
            <p:nvPr/>
          </p:nvSpPr>
          <p:spPr>
            <a:xfrm>
              <a:off x="3833350" y="2232650"/>
              <a:ext cx="371275" cy="1117575"/>
            </a:xfrm>
            <a:custGeom>
              <a:rect b="b" l="l" r="r" t="t"/>
              <a:pathLst>
                <a:path extrusionOk="0" h="44703" w="14851">
                  <a:moveTo>
                    <a:pt x="14850" y="0"/>
                  </a:moveTo>
                  <a:lnTo>
                    <a:pt x="14850" y="51"/>
                  </a:lnTo>
                  <a:lnTo>
                    <a:pt x="14850" y="110"/>
                  </a:lnTo>
                  <a:lnTo>
                    <a:pt x="14850" y="110"/>
                  </a:lnTo>
                  <a:cubicBezTo>
                    <a:pt x="14851" y="73"/>
                    <a:pt x="14851" y="37"/>
                    <a:pt x="14850" y="0"/>
                  </a:cubicBezTo>
                  <a:close/>
                  <a:moveTo>
                    <a:pt x="14850" y="110"/>
                  </a:moveTo>
                  <a:lnTo>
                    <a:pt x="14850" y="110"/>
                  </a:lnTo>
                  <a:cubicBezTo>
                    <a:pt x="14834" y="2363"/>
                    <a:pt x="13785" y="4508"/>
                    <a:pt x="11979" y="5913"/>
                  </a:cubicBezTo>
                  <a:lnTo>
                    <a:pt x="0" y="15207"/>
                  </a:lnTo>
                  <a:lnTo>
                    <a:pt x="0" y="31688"/>
                  </a:lnTo>
                  <a:lnTo>
                    <a:pt x="14850" y="44703"/>
                  </a:lnTo>
                  <a:lnTo>
                    <a:pt x="14850" y="11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833350" y="3024825"/>
              <a:ext cx="370850" cy="621475"/>
            </a:xfrm>
            <a:custGeom>
              <a:rect b="b" l="l" r="r" t="t"/>
              <a:pathLst>
                <a:path extrusionOk="0" h="24859" w="14834">
                  <a:moveTo>
                    <a:pt x="0" y="1"/>
                  </a:moveTo>
                  <a:lnTo>
                    <a:pt x="0" y="17433"/>
                  </a:lnTo>
                  <a:cubicBezTo>
                    <a:pt x="0" y="21528"/>
                    <a:pt x="3314" y="24858"/>
                    <a:pt x="7425" y="24858"/>
                  </a:cubicBezTo>
                  <a:cubicBezTo>
                    <a:pt x="11520" y="24858"/>
                    <a:pt x="14833" y="21528"/>
                    <a:pt x="14833" y="17433"/>
                  </a:cubicBezTo>
                  <a:lnTo>
                    <a:pt x="14833" y="130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3989675" y="2055525"/>
              <a:ext cx="3400" cy="450"/>
            </a:xfrm>
            <a:custGeom>
              <a:rect b="b" l="l" r="r" t="t"/>
              <a:pathLst>
                <a:path extrusionOk="0" h="18" w="136">
                  <a:moveTo>
                    <a:pt x="0" y="17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4136200" y="2095450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1" y="0"/>
                  </a:moveTo>
                  <a:lnTo>
                    <a:pt x="52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4129000" y="2089925"/>
              <a:ext cx="1275" cy="875"/>
            </a:xfrm>
            <a:custGeom>
              <a:rect b="b" l="l" r="r" t="t"/>
              <a:pathLst>
                <a:path extrusionOk="0" h="35" w="51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121775" y="2084825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3999000" y="2054675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17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4142575" y="2100975"/>
              <a:ext cx="1725" cy="1725"/>
            </a:xfrm>
            <a:custGeom>
              <a:rect b="b" l="l" r="r" t="t"/>
              <a:pathLst>
                <a:path extrusionOk="0" h="69" w="69">
                  <a:moveTo>
                    <a:pt x="1" y="0"/>
                  </a:moveTo>
                  <a:lnTo>
                    <a:pt x="6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160425" y="2119650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0" y="1"/>
                  </a:moveTo>
                  <a:lnTo>
                    <a:pt x="136" y="15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3980750" y="2056800"/>
              <a:ext cx="3425" cy="875"/>
            </a:xfrm>
            <a:custGeom>
              <a:rect b="b" l="l" r="r" t="t"/>
              <a:pathLst>
                <a:path extrusionOk="0" h="35" w="137">
                  <a:moveTo>
                    <a:pt x="0" y="34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3971825" y="2058925"/>
              <a:ext cx="3850" cy="875"/>
            </a:xfrm>
            <a:custGeom>
              <a:rect b="b" l="l" r="r" t="t"/>
              <a:pathLst>
                <a:path extrusionOk="0" h="35" w="154">
                  <a:moveTo>
                    <a:pt x="0" y="34"/>
                  </a:moveTo>
                  <a:lnTo>
                    <a:pt x="15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4166375" y="2126450"/>
              <a:ext cx="3425" cy="4700"/>
            </a:xfrm>
            <a:custGeom>
              <a:rect b="b" l="l" r="r" t="t"/>
              <a:pathLst>
                <a:path extrusionOk="0" h="188" w="137">
                  <a:moveTo>
                    <a:pt x="0" y="1"/>
                  </a:moveTo>
                  <a:lnTo>
                    <a:pt x="136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4113700" y="2079725"/>
              <a:ext cx="1725" cy="1300"/>
            </a:xfrm>
            <a:custGeom>
              <a:rect b="b" l="l" r="r" t="t"/>
              <a:pathLst>
                <a:path extrusionOk="0" h="52" w="69">
                  <a:moveTo>
                    <a:pt x="0" y="1"/>
                  </a:moveTo>
                  <a:lnTo>
                    <a:pt x="68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4148950" y="2106900"/>
              <a:ext cx="2150" cy="2150"/>
            </a:xfrm>
            <a:custGeom>
              <a:rect b="b" l="l" r="r" t="t"/>
              <a:pathLst>
                <a:path extrusionOk="0" h="86" w="86">
                  <a:moveTo>
                    <a:pt x="1" y="1"/>
                  </a:moveTo>
                  <a:lnTo>
                    <a:pt x="86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4154900" y="2112850"/>
              <a:ext cx="3000" cy="3425"/>
            </a:xfrm>
            <a:custGeom>
              <a:rect b="b" l="l" r="r" t="t"/>
              <a:pathLst>
                <a:path extrusionOk="0" h="137" w="120">
                  <a:moveTo>
                    <a:pt x="0" y="1"/>
                  </a:moveTo>
                  <a:lnTo>
                    <a:pt x="119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4052100" y="2056800"/>
              <a:ext cx="6825" cy="1300"/>
            </a:xfrm>
            <a:custGeom>
              <a:rect b="b" l="l" r="r" t="t"/>
              <a:pathLst>
                <a:path extrusionOk="0" h="52" w="273">
                  <a:moveTo>
                    <a:pt x="1" y="0"/>
                  </a:moveTo>
                  <a:cubicBezTo>
                    <a:pt x="86" y="17"/>
                    <a:pt x="188" y="34"/>
                    <a:pt x="273" y="51"/>
                  </a:cubicBezTo>
                  <a:cubicBezTo>
                    <a:pt x="188" y="34"/>
                    <a:pt x="86" y="17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4104775" y="2075050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1" y="1"/>
                  </a:moveTo>
                  <a:lnTo>
                    <a:pt x="136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4069100" y="2060600"/>
              <a:ext cx="7250" cy="2150"/>
            </a:xfrm>
            <a:custGeom>
              <a:rect b="b" l="l" r="r" t="t"/>
              <a:pathLst>
                <a:path extrusionOk="0" h="86" w="290">
                  <a:moveTo>
                    <a:pt x="0" y="1"/>
                  </a:moveTo>
                  <a:lnTo>
                    <a:pt x="289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962900" y="2061025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" y="52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4026625" y="2053825"/>
              <a:ext cx="4275" cy="25"/>
            </a:xfrm>
            <a:custGeom>
              <a:rect b="b" l="l" r="r" t="t"/>
              <a:pathLst>
                <a:path extrusionOk="0" h="1" w="171">
                  <a:moveTo>
                    <a:pt x="0" y="0"/>
                  </a:moveTo>
                  <a:lnTo>
                    <a:pt x="17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4035125" y="2054250"/>
              <a:ext cx="5525" cy="875"/>
            </a:xfrm>
            <a:custGeom>
              <a:rect b="b" l="l" r="r" t="t"/>
              <a:pathLst>
                <a:path extrusionOk="0" h="35" w="221">
                  <a:moveTo>
                    <a:pt x="0" y="0"/>
                  </a:moveTo>
                  <a:lnTo>
                    <a:pt x="22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4043600" y="2055525"/>
              <a:ext cx="6400" cy="875"/>
            </a:xfrm>
            <a:custGeom>
              <a:rect b="b" l="l" r="r" t="t"/>
              <a:pathLst>
                <a:path extrusionOk="0" h="35" w="256">
                  <a:moveTo>
                    <a:pt x="1" y="0"/>
                  </a:moveTo>
                  <a:cubicBezTo>
                    <a:pt x="86" y="0"/>
                    <a:pt x="171" y="17"/>
                    <a:pt x="256" y="34"/>
                  </a:cubicBezTo>
                  <a:cubicBezTo>
                    <a:pt x="171" y="17"/>
                    <a:pt x="86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4060600" y="2058500"/>
              <a:ext cx="7250" cy="1700"/>
            </a:xfrm>
            <a:custGeom>
              <a:rect b="b" l="l" r="r" t="t"/>
              <a:pathLst>
                <a:path extrusionOk="0" h="68" w="290">
                  <a:moveTo>
                    <a:pt x="1" y="0"/>
                  </a:moveTo>
                  <a:lnTo>
                    <a:pt x="28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4095850" y="2070375"/>
              <a:ext cx="4700" cy="2150"/>
            </a:xfrm>
            <a:custGeom>
              <a:rect b="b" l="l" r="r" t="t"/>
              <a:pathLst>
                <a:path extrusionOk="0" h="86" w="188">
                  <a:moveTo>
                    <a:pt x="1" y="1"/>
                  </a:moveTo>
                  <a:cubicBezTo>
                    <a:pt x="69" y="35"/>
                    <a:pt x="120" y="52"/>
                    <a:pt x="188" y="86"/>
                  </a:cubicBezTo>
                  <a:cubicBezTo>
                    <a:pt x="120" y="52"/>
                    <a:pt x="69" y="35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4008350" y="2053825"/>
              <a:ext cx="3000" cy="25"/>
            </a:xfrm>
            <a:custGeom>
              <a:rect b="b" l="l" r="r" t="t"/>
              <a:pathLst>
                <a:path extrusionOk="0" h="1" w="120">
                  <a:moveTo>
                    <a:pt x="1" y="0"/>
                  </a:moveTo>
                  <a:lnTo>
                    <a:pt x="120" y="0"/>
                  </a:lnTo>
                  <a:cubicBezTo>
                    <a:pt x="86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4018975" y="2053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078025" y="2063150"/>
              <a:ext cx="6400" cy="2575"/>
            </a:xfrm>
            <a:custGeom>
              <a:rect b="b" l="l" r="r" t="t"/>
              <a:pathLst>
                <a:path extrusionOk="0" h="103" w="256">
                  <a:moveTo>
                    <a:pt x="0" y="1"/>
                  </a:moveTo>
                  <a:lnTo>
                    <a:pt x="255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4086925" y="2066550"/>
              <a:ext cx="5550" cy="2150"/>
            </a:xfrm>
            <a:custGeom>
              <a:rect b="b" l="l" r="r" t="t"/>
              <a:pathLst>
                <a:path extrusionOk="0" h="86" w="222">
                  <a:moveTo>
                    <a:pt x="1" y="1"/>
                  </a:moveTo>
                  <a:lnTo>
                    <a:pt x="222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3929350" y="2073775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0" y="120"/>
                  </a:moveTo>
                  <a:cubicBezTo>
                    <a:pt x="68" y="86"/>
                    <a:pt x="136" y="52"/>
                    <a:pt x="221" y="1"/>
                  </a:cubicBezTo>
                  <a:cubicBezTo>
                    <a:pt x="136" y="52"/>
                    <a:pt x="68" y="86"/>
                    <a:pt x="0" y="1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4171475" y="2134100"/>
              <a:ext cx="3425" cy="5125"/>
            </a:xfrm>
            <a:custGeom>
              <a:rect b="b" l="l" r="r" t="t"/>
              <a:pathLst>
                <a:path extrusionOk="0" h="205" w="137">
                  <a:moveTo>
                    <a:pt x="0" y="0"/>
                  </a:moveTo>
                  <a:lnTo>
                    <a:pt x="136" y="204"/>
                  </a:lnTo>
                  <a:cubicBezTo>
                    <a:pt x="102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200350" y="22012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0" y="1"/>
                  </a:moveTo>
                  <a:cubicBezTo>
                    <a:pt x="0" y="28"/>
                    <a:pt x="11" y="66"/>
                    <a:pt x="25" y="107"/>
                  </a:cubicBezTo>
                  <a:lnTo>
                    <a:pt x="25" y="107"/>
                  </a:lnTo>
                  <a:cubicBezTo>
                    <a:pt x="16" y="72"/>
                    <a:pt x="13" y="27"/>
                    <a:pt x="0" y="1"/>
                  </a:cubicBezTo>
                  <a:close/>
                  <a:moveTo>
                    <a:pt x="25" y="107"/>
                  </a:moveTo>
                  <a:cubicBezTo>
                    <a:pt x="27" y="118"/>
                    <a:pt x="30" y="129"/>
                    <a:pt x="34" y="137"/>
                  </a:cubicBezTo>
                  <a:cubicBezTo>
                    <a:pt x="31" y="127"/>
                    <a:pt x="28" y="117"/>
                    <a:pt x="25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192700" y="2174875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0"/>
                  </a:moveTo>
                  <a:lnTo>
                    <a:pt x="69" y="15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3937425" y="2069950"/>
              <a:ext cx="5125" cy="2575"/>
            </a:xfrm>
            <a:custGeom>
              <a:rect b="b" l="l" r="r" t="t"/>
              <a:pathLst>
                <a:path extrusionOk="0" h="103" w="205">
                  <a:moveTo>
                    <a:pt x="0" y="103"/>
                  </a:moveTo>
                  <a:lnTo>
                    <a:pt x="20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195675" y="2183375"/>
              <a:ext cx="1300" cy="3850"/>
            </a:xfrm>
            <a:custGeom>
              <a:rect b="b" l="l" r="r" t="t"/>
              <a:pathLst>
                <a:path extrusionOk="0" h="154" w="52">
                  <a:moveTo>
                    <a:pt x="1" y="0"/>
                  </a:moveTo>
                  <a:cubicBezTo>
                    <a:pt x="18" y="51"/>
                    <a:pt x="35" y="102"/>
                    <a:pt x="52" y="153"/>
                  </a:cubicBezTo>
                  <a:cubicBezTo>
                    <a:pt x="35" y="102"/>
                    <a:pt x="18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198225" y="21923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1" y="0"/>
                  </a:moveTo>
                  <a:cubicBezTo>
                    <a:pt x="18" y="34"/>
                    <a:pt x="35" y="85"/>
                    <a:pt x="35" y="136"/>
                  </a:cubicBezTo>
                  <a:cubicBezTo>
                    <a:pt x="35" y="85"/>
                    <a:pt x="18" y="34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3913625" y="20831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205" y="1"/>
                  </a:moveTo>
                  <a:lnTo>
                    <a:pt x="205" y="1"/>
                  </a:lnTo>
                  <a:cubicBezTo>
                    <a:pt x="137" y="34"/>
                    <a:pt x="69" y="85"/>
                    <a:pt x="1" y="136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3921275" y="2078450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1" y="120"/>
                  </a:moveTo>
                  <a:lnTo>
                    <a:pt x="22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3905975" y="2088225"/>
              <a:ext cx="5125" cy="3850"/>
            </a:xfrm>
            <a:custGeom>
              <a:rect b="b" l="l" r="r" t="t"/>
              <a:pathLst>
                <a:path extrusionOk="0" h="154" w="205">
                  <a:moveTo>
                    <a:pt x="1" y="153"/>
                  </a:moveTo>
                  <a:lnTo>
                    <a:pt x="20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4204175" y="2228400"/>
              <a:ext cx="450" cy="3425"/>
            </a:xfrm>
            <a:custGeom>
              <a:rect b="b" l="l" r="r" t="t"/>
              <a:pathLst>
                <a:path extrusionOk="0" h="137" w="18">
                  <a:moveTo>
                    <a:pt x="0" y="0"/>
                  </a:moveTo>
                  <a:lnTo>
                    <a:pt x="0" y="136"/>
                  </a:lnTo>
                  <a:cubicBezTo>
                    <a:pt x="17" y="85"/>
                    <a:pt x="17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203325" y="221947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lnTo>
                    <a:pt x="17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202050" y="221012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cubicBezTo>
                    <a:pt x="0" y="35"/>
                    <a:pt x="0" y="86"/>
                    <a:pt x="17" y="120"/>
                  </a:cubicBezTo>
                  <a:cubicBezTo>
                    <a:pt x="17" y="86"/>
                    <a:pt x="17" y="35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4185475" y="2157900"/>
              <a:ext cx="2150" cy="4675"/>
            </a:xfrm>
            <a:custGeom>
              <a:rect b="b" l="l" r="r" t="t"/>
              <a:pathLst>
                <a:path extrusionOk="0" h="187" w="86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9" y="136"/>
                    <a:pt x="86" y="187"/>
                  </a:cubicBezTo>
                  <a:cubicBezTo>
                    <a:pt x="69" y="119"/>
                    <a:pt x="35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181225" y="2149825"/>
              <a:ext cx="2575" cy="4675"/>
            </a:xfrm>
            <a:custGeom>
              <a:rect b="b" l="l" r="r" t="t"/>
              <a:pathLst>
                <a:path extrusionOk="0" h="187" w="103">
                  <a:moveTo>
                    <a:pt x="1" y="0"/>
                  </a:moveTo>
                  <a:lnTo>
                    <a:pt x="103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945925" y="2066550"/>
              <a:ext cx="4675" cy="2150"/>
            </a:xfrm>
            <a:custGeom>
              <a:rect b="b" l="l" r="r" t="t"/>
              <a:pathLst>
                <a:path extrusionOk="0" h="86" w="187">
                  <a:moveTo>
                    <a:pt x="0" y="86"/>
                  </a:moveTo>
                  <a:lnTo>
                    <a:pt x="187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176575" y="2141750"/>
              <a:ext cx="2975" cy="5125"/>
            </a:xfrm>
            <a:custGeom>
              <a:rect b="b" l="l" r="r" t="t"/>
              <a:pathLst>
                <a:path extrusionOk="0" h="205" w="119">
                  <a:moveTo>
                    <a:pt x="0" y="0"/>
                  </a:moveTo>
                  <a:cubicBezTo>
                    <a:pt x="51" y="68"/>
                    <a:pt x="85" y="136"/>
                    <a:pt x="119" y="204"/>
                  </a:cubicBezTo>
                  <a:cubicBezTo>
                    <a:pt x="85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3954400" y="2063575"/>
              <a:ext cx="4275" cy="1725"/>
            </a:xfrm>
            <a:custGeom>
              <a:rect b="b" l="l" r="r" t="t"/>
              <a:pathLst>
                <a:path extrusionOk="0" h="69" w="171">
                  <a:moveTo>
                    <a:pt x="1" y="69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4189300" y="2166375"/>
              <a:ext cx="2150" cy="4275"/>
            </a:xfrm>
            <a:custGeom>
              <a:rect b="b" l="l" r="r" t="t"/>
              <a:pathLst>
                <a:path extrusionOk="0" h="171" w="86">
                  <a:moveTo>
                    <a:pt x="1" y="1"/>
                  </a:moveTo>
                  <a:lnTo>
                    <a:pt x="86" y="17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4021100" y="2053825"/>
              <a:ext cx="5125" cy="25"/>
            </a:xfrm>
            <a:custGeom>
              <a:rect b="b" l="l" r="r" t="t"/>
              <a:pathLst>
                <a:path extrusionOk="0" h="1" w="205">
                  <a:moveTo>
                    <a:pt x="0" y="0"/>
                  </a:moveTo>
                  <a:lnTo>
                    <a:pt x="20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3918725" y="20814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9"/>
                  </a:moveTo>
                  <a:lnTo>
                    <a:pt x="103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4030875" y="2053825"/>
              <a:ext cx="4275" cy="450"/>
            </a:xfrm>
            <a:custGeom>
              <a:rect b="b" l="l" r="r" t="t"/>
              <a:pathLst>
                <a:path extrusionOk="0" h="18" w="171">
                  <a:moveTo>
                    <a:pt x="0" y="0"/>
                  </a:moveTo>
                  <a:lnTo>
                    <a:pt x="17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958650" y="2062300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71" y="1"/>
                  </a:moveTo>
                  <a:lnTo>
                    <a:pt x="1" y="52"/>
                  </a:lnTo>
                  <a:cubicBezTo>
                    <a:pt x="69" y="35"/>
                    <a:pt x="120" y="18"/>
                    <a:pt x="1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911075" y="20865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8"/>
                  </a:moveTo>
                  <a:lnTo>
                    <a:pt x="10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3967150" y="2059775"/>
              <a:ext cx="4700" cy="1275"/>
            </a:xfrm>
            <a:custGeom>
              <a:rect b="b" l="l" r="r" t="t"/>
              <a:pathLst>
                <a:path extrusionOk="0" h="51" w="188">
                  <a:moveTo>
                    <a:pt x="1" y="51"/>
                  </a:moveTo>
                  <a:lnTo>
                    <a:pt x="187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3926800" y="2076750"/>
              <a:ext cx="2575" cy="1300"/>
            </a:xfrm>
            <a:custGeom>
              <a:rect b="b" l="l" r="r" t="t"/>
              <a:pathLst>
                <a:path extrusionOk="0" h="52" w="103">
                  <a:moveTo>
                    <a:pt x="0" y="52"/>
                  </a:moveTo>
                  <a:lnTo>
                    <a:pt x="102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3984150" y="2055950"/>
              <a:ext cx="5550" cy="875"/>
            </a:xfrm>
            <a:custGeom>
              <a:rect b="b" l="l" r="r" t="t"/>
              <a:pathLst>
                <a:path extrusionOk="0" h="35" w="222">
                  <a:moveTo>
                    <a:pt x="0" y="34"/>
                  </a:moveTo>
                  <a:lnTo>
                    <a:pt x="221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4001975" y="2053825"/>
              <a:ext cx="6400" cy="450"/>
            </a:xfrm>
            <a:custGeom>
              <a:rect b="b" l="l" r="r" t="t"/>
              <a:pathLst>
                <a:path extrusionOk="0" h="18" w="256">
                  <a:moveTo>
                    <a:pt x="1" y="17"/>
                  </a:moveTo>
                  <a:lnTo>
                    <a:pt x="25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934450" y="2072500"/>
              <a:ext cx="3000" cy="1300"/>
            </a:xfrm>
            <a:custGeom>
              <a:rect b="b" l="l" r="r" t="t"/>
              <a:pathLst>
                <a:path extrusionOk="0" h="52" w="120">
                  <a:moveTo>
                    <a:pt x="0" y="52"/>
                  </a:moveTo>
                  <a:lnTo>
                    <a:pt x="119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3993075" y="2054675"/>
              <a:ext cx="5950" cy="875"/>
            </a:xfrm>
            <a:custGeom>
              <a:rect b="b" l="l" r="r" t="t"/>
              <a:pathLst>
                <a:path extrusionOk="0" h="35" w="238">
                  <a:moveTo>
                    <a:pt x="0" y="34"/>
                  </a:moveTo>
                  <a:lnTo>
                    <a:pt x="23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4011325" y="2053825"/>
              <a:ext cx="6400" cy="25"/>
            </a:xfrm>
            <a:custGeom>
              <a:rect b="b" l="l" r="r" t="t"/>
              <a:pathLst>
                <a:path extrusionOk="0" h="1" w="256">
                  <a:moveTo>
                    <a:pt x="1" y="0"/>
                  </a:moveTo>
                  <a:lnTo>
                    <a:pt x="2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3942525" y="2068675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0" y="52"/>
                  </a:moveTo>
                  <a:lnTo>
                    <a:pt x="13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975650" y="2057650"/>
              <a:ext cx="5125" cy="1300"/>
            </a:xfrm>
            <a:custGeom>
              <a:rect b="b" l="l" r="r" t="t"/>
              <a:pathLst>
                <a:path extrusionOk="0" h="52" w="205">
                  <a:moveTo>
                    <a:pt x="0" y="51"/>
                  </a:moveTo>
                  <a:cubicBezTo>
                    <a:pt x="68" y="34"/>
                    <a:pt x="136" y="17"/>
                    <a:pt x="204" y="0"/>
                  </a:cubicBezTo>
                  <a:cubicBezTo>
                    <a:pt x="136" y="17"/>
                    <a:pt x="68" y="34"/>
                    <a:pt x="0" y="5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950575" y="2065275"/>
              <a:ext cx="3850" cy="1300"/>
            </a:xfrm>
            <a:custGeom>
              <a:rect b="b" l="l" r="r" t="t"/>
              <a:pathLst>
                <a:path extrusionOk="0" h="52" w="154">
                  <a:moveTo>
                    <a:pt x="1" y="52"/>
                  </a:moveTo>
                  <a:lnTo>
                    <a:pt x="15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4040625" y="2055100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0"/>
                  </a:moveTo>
                  <a:lnTo>
                    <a:pt x="12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4187600" y="2162550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1"/>
                  </a:moveTo>
                  <a:cubicBezTo>
                    <a:pt x="35" y="52"/>
                    <a:pt x="52" y="103"/>
                    <a:pt x="69" y="154"/>
                  </a:cubicBezTo>
                  <a:cubicBezTo>
                    <a:pt x="52" y="103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4183775" y="2154475"/>
              <a:ext cx="1725" cy="3425"/>
            </a:xfrm>
            <a:custGeom>
              <a:rect b="b" l="l" r="r" t="t"/>
              <a:pathLst>
                <a:path extrusionOk="0" h="137" w="69">
                  <a:moveTo>
                    <a:pt x="1" y="1"/>
                  </a:moveTo>
                  <a:lnTo>
                    <a:pt x="69" y="137"/>
                  </a:lnTo>
                  <a:cubicBezTo>
                    <a:pt x="52" y="86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4191425" y="2170625"/>
              <a:ext cx="1300" cy="4275"/>
            </a:xfrm>
            <a:custGeom>
              <a:rect b="b" l="l" r="r" t="t"/>
              <a:pathLst>
                <a:path extrusionOk="0" h="171" w="52">
                  <a:moveTo>
                    <a:pt x="1" y="1"/>
                  </a:moveTo>
                  <a:cubicBezTo>
                    <a:pt x="18" y="52"/>
                    <a:pt x="35" y="103"/>
                    <a:pt x="52" y="170"/>
                  </a:cubicBezTo>
                  <a:cubicBezTo>
                    <a:pt x="35" y="103"/>
                    <a:pt x="18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4194400" y="2178700"/>
              <a:ext cx="1300" cy="4700"/>
            </a:xfrm>
            <a:custGeom>
              <a:rect b="b" l="l" r="r" t="t"/>
              <a:pathLst>
                <a:path extrusionOk="0" h="188" w="52">
                  <a:moveTo>
                    <a:pt x="1" y="0"/>
                  </a:moveTo>
                  <a:lnTo>
                    <a:pt x="1" y="0"/>
                  </a:lnTo>
                  <a:cubicBezTo>
                    <a:pt x="9" y="34"/>
                    <a:pt x="18" y="64"/>
                    <a:pt x="26" y="94"/>
                  </a:cubicBezTo>
                  <a:lnTo>
                    <a:pt x="26" y="94"/>
                  </a:lnTo>
                  <a:lnTo>
                    <a:pt x="1" y="0"/>
                  </a:lnTo>
                  <a:close/>
                  <a:moveTo>
                    <a:pt x="26" y="94"/>
                  </a:moveTo>
                  <a:lnTo>
                    <a:pt x="52" y="187"/>
                  </a:lnTo>
                  <a:cubicBezTo>
                    <a:pt x="43" y="153"/>
                    <a:pt x="35" y="124"/>
                    <a:pt x="26" y="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4049975" y="2056375"/>
              <a:ext cx="2150" cy="450"/>
            </a:xfrm>
            <a:custGeom>
              <a:rect b="b" l="l" r="r" t="t"/>
              <a:pathLst>
                <a:path extrusionOk="0" h="18" w="86">
                  <a:moveTo>
                    <a:pt x="1" y="0"/>
                  </a:moveTo>
                  <a:lnTo>
                    <a:pt x="86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4174875" y="2139200"/>
              <a:ext cx="1700" cy="2575"/>
            </a:xfrm>
            <a:custGeom>
              <a:rect b="b" l="l" r="r" t="t"/>
              <a:pathLst>
                <a:path extrusionOk="0" h="103" w="68">
                  <a:moveTo>
                    <a:pt x="0" y="0"/>
                  </a:moveTo>
                  <a:cubicBezTo>
                    <a:pt x="34" y="34"/>
                    <a:pt x="51" y="68"/>
                    <a:pt x="68" y="102"/>
                  </a:cubicBezTo>
                  <a:cubicBezTo>
                    <a:pt x="51" y="68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4179525" y="2146850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1" y="0"/>
                  </a:moveTo>
                  <a:lnTo>
                    <a:pt x="69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4202475" y="2213100"/>
              <a:ext cx="875" cy="6400"/>
            </a:xfrm>
            <a:custGeom>
              <a:rect b="b" l="l" r="r" t="t"/>
              <a:pathLst>
                <a:path extrusionOk="0" h="256" w="35">
                  <a:moveTo>
                    <a:pt x="0" y="1"/>
                  </a:moveTo>
                  <a:cubicBezTo>
                    <a:pt x="17" y="86"/>
                    <a:pt x="17" y="171"/>
                    <a:pt x="34" y="256"/>
                  </a:cubicBezTo>
                  <a:cubicBezTo>
                    <a:pt x="17" y="171"/>
                    <a:pt x="17" y="86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4204600" y="2231800"/>
              <a:ext cx="25" cy="5975"/>
            </a:xfrm>
            <a:custGeom>
              <a:rect b="b" l="l" r="r" t="t"/>
              <a:pathLst>
                <a:path extrusionOk="0" h="239" w="1">
                  <a:moveTo>
                    <a:pt x="0" y="0"/>
                  </a:moveTo>
                  <a:lnTo>
                    <a:pt x="0" y="23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385650" y="2092050"/>
              <a:ext cx="520350" cy="661825"/>
            </a:xfrm>
            <a:custGeom>
              <a:rect b="b" l="l" r="r" t="t"/>
              <a:pathLst>
                <a:path extrusionOk="0" h="26473" w="20814">
                  <a:moveTo>
                    <a:pt x="20814" y="0"/>
                  </a:moveTo>
                  <a:cubicBezTo>
                    <a:pt x="20712" y="78"/>
                    <a:pt x="20612" y="158"/>
                    <a:pt x="20514" y="241"/>
                  </a:cubicBezTo>
                  <a:lnTo>
                    <a:pt x="20514" y="241"/>
                  </a:lnTo>
                  <a:lnTo>
                    <a:pt x="20780" y="34"/>
                  </a:lnTo>
                  <a:lnTo>
                    <a:pt x="20814" y="0"/>
                  </a:lnTo>
                  <a:close/>
                  <a:moveTo>
                    <a:pt x="20514" y="241"/>
                  </a:moveTo>
                  <a:lnTo>
                    <a:pt x="3823" y="13202"/>
                  </a:lnTo>
                  <a:cubicBezTo>
                    <a:pt x="595" y="15717"/>
                    <a:pt x="0" y="20372"/>
                    <a:pt x="2515" y="23600"/>
                  </a:cubicBezTo>
                  <a:cubicBezTo>
                    <a:pt x="3977" y="25487"/>
                    <a:pt x="6168" y="26472"/>
                    <a:pt x="8381" y="26472"/>
                  </a:cubicBezTo>
                  <a:cubicBezTo>
                    <a:pt x="9974" y="26472"/>
                    <a:pt x="11579" y="25961"/>
                    <a:pt x="12930" y="24909"/>
                  </a:cubicBezTo>
                  <a:lnTo>
                    <a:pt x="17908" y="21052"/>
                  </a:lnTo>
                  <a:lnTo>
                    <a:pt x="17908" y="5879"/>
                  </a:lnTo>
                  <a:cubicBezTo>
                    <a:pt x="17908" y="3713"/>
                    <a:pt x="18863" y="1638"/>
                    <a:pt x="20514" y="24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4203750" y="2222525"/>
              <a:ext cx="450" cy="5900"/>
            </a:xfrm>
            <a:custGeom>
              <a:rect b="b" l="l" r="r" t="t"/>
              <a:pathLst>
                <a:path extrusionOk="0" h="236" w="18">
                  <a:moveTo>
                    <a:pt x="0" y="0"/>
                  </a:moveTo>
                  <a:cubicBezTo>
                    <a:pt x="0" y="84"/>
                    <a:pt x="1" y="151"/>
                    <a:pt x="17" y="235"/>
                  </a:cubicBezTo>
                  <a:cubicBezTo>
                    <a:pt x="1" y="151"/>
                    <a:pt x="0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4196950" y="2187200"/>
              <a:ext cx="1300" cy="5125"/>
            </a:xfrm>
            <a:custGeom>
              <a:rect b="b" l="l" r="r" t="t"/>
              <a:pathLst>
                <a:path extrusionOk="0" h="205" w="52">
                  <a:moveTo>
                    <a:pt x="1" y="0"/>
                  </a:moveTo>
                  <a:cubicBezTo>
                    <a:pt x="18" y="68"/>
                    <a:pt x="35" y="136"/>
                    <a:pt x="52" y="204"/>
                  </a:cubicBezTo>
                  <a:cubicBezTo>
                    <a:pt x="35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4199075" y="2195700"/>
              <a:ext cx="1300" cy="5525"/>
            </a:xfrm>
            <a:custGeom>
              <a:rect b="b" l="l" r="r" t="t"/>
              <a:pathLst>
                <a:path extrusionOk="0" h="221" w="52">
                  <a:moveTo>
                    <a:pt x="1" y="0"/>
                  </a:moveTo>
                  <a:cubicBezTo>
                    <a:pt x="18" y="68"/>
                    <a:pt x="34" y="136"/>
                    <a:pt x="51" y="221"/>
                  </a:cubicBezTo>
                  <a:cubicBezTo>
                    <a:pt x="34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4163825" y="2123475"/>
              <a:ext cx="2575" cy="3000"/>
            </a:xfrm>
            <a:custGeom>
              <a:rect b="b" l="l" r="r" t="t"/>
              <a:pathLst>
                <a:path extrusionOk="0" h="120" w="103">
                  <a:moveTo>
                    <a:pt x="0" y="1"/>
                  </a:moveTo>
                  <a:lnTo>
                    <a:pt x="74" y="86"/>
                  </a:lnTo>
                  <a:lnTo>
                    <a:pt x="74" y="86"/>
                  </a:lnTo>
                  <a:cubicBezTo>
                    <a:pt x="70" y="80"/>
                    <a:pt x="68" y="74"/>
                    <a:pt x="68" y="69"/>
                  </a:cubicBezTo>
                  <a:lnTo>
                    <a:pt x="0" y="1"/>
                  </a:lnTo>
                  <a:close/>
                  <a:moveTo>
                    <a:pt x="74" y="86"/>
                  </a:moveTo>
                  <a:cubicBezTo>
                    <a:pt x="80" y="97"/>
                    <a:pt x="91" y="108"/>
                    <a:pt x="102" y="120"/>
                  </a:cubicBezTo>
                  <a:lnTo>
                    <a:pt x="74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4201200" y="2204625"/>
              <a:ext cx="875" cy="5525"/>
            </a:xfrm>
            <a:custGeom>
              <a:rect b="b" l="l" r="r" t="t"/>
              <a:pathLst>
                <a:path extrusionOk="0" h="221" w="35">
                  <a:moveTo>
                    <a:pt x="1" y="0"/>
                  </a:moveTo>
                  <a:lnTo>
                    <a:pt x="1" y="0"/>
                  </a:lnTo>
                  <a:cubicBezTo>
                    <a:pt x="17" y="68"/>
                    <a:pt x="17" y="153"/>
                    <a:pt x="34" y="221"/>
                  </a:cubicBezTo>
                  <a:cubicBezTo>
                    <a:pt x="17" y="136"/>
                    <a:pt x="17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4169775" y="2131125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0" y="0"/>
                  </a:moveTo>
                  <a:lnTo>
                    <a:pt x="68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4092450" y="2068675"/>
              <a:ext cx="3425" cy="1725"/>
            </a:xfrm>
            <a:custGeom>
              <a:rect b="b" l="l" r="r" t="t"/>
              <a:pathLst>
                <a:path extrusionOk="0" h="69" w="137">
                  <a:moveTo>
                    <a:pt x="1" y="1"/>
                  </a:moveTo>
                  <a:lnTo>
                    <a:pt x="137" y="6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4100525" y="2072500"/>
              <a:ext cx="4275" cy="2575"/>
            </a:xfrm>
            <a:custGeom>
              <a:rect b="b" l="l" r="r" t="t"/>
              <a:pathLst>
                <a:path extrusionOk="0" h="103" w="171">
                  <a:moveTo>
                    <a:pt x="1" y="1"/>
                  </a:moveTo>
                  <a:lnTo>
                    <a:pt x="171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4157875" y="2116250"/>
              <a:ext cx="2575" cy="3425"/>
            </a:xfrm>
            <a:custGeom>
              <a:rect b="b" l="l" r="r" t="t"/>
              <a:pathLst>
                <a:path extrusionOk="0" h="137" w="103">
                  <a:moveTo>
                    <a:pt x="0" y="1"/>
                  </a:moveTo>
                  <a:lnTo>
                    <a:pt x="102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4058900" y="205807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1" y="0"/>
                  </a:moveTo>
                  <a:lnTo>
                    <a:pt x="69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4108175" y="20763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0" y="1"/>
                  </a:moveTo>
                  <a:lnTo>
                    <a:pt x="204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4076325" y="206272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0" y="1"/>
                  </a:moveTo>
                  <a:lnTo>
                    <a:pt x="68" y="1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4067825" y="2060200"/>
              <a:ext cx="1300" cy="425"/>
            </a:xfrm>
            <a:custGeom>
              <a:rect b="b" l="l" r="r" t="t"/>
              <a:pathLst>
                <a:path extrusionOk="0" h="17" w="52">
                  <a:moveTo>
                    <a:pt x="0" y="0"/>
                  </a:moveTo>
                  <a:lnTo>
                    <a:pt x="51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4084400" y="2065700"/>
              <a:ext cx="2550" cy="875"/>
            </a:xfrm>
            <a:custGeom>
              <a:rect b="b" l="l" r="r" t="t"/>
              <a:pathLst>
                <a:path extrusionOk="0" h="35" w="102">
                  <a:moveTo>
                    <a:pt x="0" y="1"/>
                  </a:moveTo>
                  <a:lnTo>
                    <a:pt x="102" y="35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4115400" y="2081000"/>
              <a:ext cx="6400" cy="3850"/>
            </a:xfrm>
            <a:custGeom>
              <a:rect b="b" l="l" r="r" t="t"/>
              <a:pathLst>
                <a:path extrusionOk="0" h="154" w="256">
                  <a:moveTo>
                    <a:pt x="0" y="1"/>
                  </a:moveTo>
                  <a:cubicBezTo>
                    <a:pt x="85" y="52"/>
                    <a:pt x="170" y="102"/>
                    <a:pt x="255" y="153"/>
                  </a:cubicBezTo>
                  <a:cubicBezTo>
                    <a:pt x="170" y="102"/>
                    <a:pt x="85" y="52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4151500" y="2109025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1" y="1"/>
                  </a:moveTo>
                  <a:lnTo>
                    <a:pt x="1" y="1"/>
                  </a:lnTo>
                  <a:cubicBezTo>
                    <a:pt x="35" y="52"/>
                    <a:pt x="86" y="103"/>
                    <a:pt x="136" y="1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4137475" y="2096300"/>
              <a:ext cx="5125" cy="4700"/>
            </a:xfrm>
            <a:custGeom>
              <a:rect b="b" l="l" r="r" t="t"/>
              <a:pathLst>
                <a:path extrusionOk="0" h="188" w="205">
                  <a:moveTo>
                    <a:pt x="1" y="0"/>
                  </a:moveTo>
                  <a:cubicBezTo>
                    <a:pt x="69" y="68"/>
                    <a:pt x="137" y="119"/>
                    <a:pt x="205" y="187"/>
                  </a:cubicBezTo>
                  <a:cubicBezTo>
                    <a:pt x="137" y="119"/>
                    <a:pt x="69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4144275" y="2102675"/>
              <a:ext cx="4700" cy="4250"/>
            </a:xfrm>
            <a:custGeom>
              <a:rect b="b" l="l" r="r" t="t"/>
              <a:pathLst>
                <a:path extrusionOk="0" h="170" w="188">
                  <a:moveTo>
                    <a:pt x="1" y="0"/>
                  </a:moveTo>
                  <a:lnTo>
                    <a:pt x="1" y="0"/>
                  </a:lnTo>
                  <a:cubicBezTo>
                    <a:pt x="52" y="51"/>
                    <a:pt x="120" y="119"/>
                    <a:pt x="188" y="170"/>
                  </a:cubicBezTo>
                  <a:cubicBezTo>
                    <a:pt x="120" y="102"/>
                    <a:pt x="69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4123050" y="2085675"/>
              <a:ext cx="5975" cy="4275"/>
            </a:xfrm>
            <a:custGeom>
              <a:rect b="b" l="l" r="r" t="t"/>
              <a:pathLst>
                <a:path extrusionOk="0" h="171" w="239">
                  <a:moveTo>
                    <a:pt x="0" y="0"/>
                  </a:moveTo>
                  <a:cubicBezTo>
                    <a:pt x="85" y="51"/>
                    <a:pt x="170" y="119"/>
                    <a:pt x="238" y="170"/>
                  </a:cubicBezTo>
                  <a:cubicBezTo>
                    <a:pt x="170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4130275" y="2090775"/>
              <a:ext cx="5525" cy="4700"/>
            </a:xfrm>
            <a:custGeom>
              <a:rect b="b" l="l" r="r" t="t"/>
              <a:pathLst>
                <a:path extrusionOk="0" h="188" w="221">
                  <a:moveTo>
                    <a:pt x="0" y="0"/>
                  </a:moveTo>
                  <a:lnTo>
                    <a:pt x="0" y="0"/>
                  </a:lnTo>
                  <a:cubicBezTo>
                    <a:pt x="68" y="68"/>
                    <a:pt x="153" y="119"/>
                    <a:pt x="221" y="187"/>
                  </a:cubicBezTo>
                  <a:cubicBezTo>
                    <a:pt x="153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3833775" y="2054250"/>
              <a:ext cx="371275" cy="564100"/>
            </a:xfrm>
            <a:custGeom>
              <a:rect b="b" l="l" r="r" t="t"/>
              <a:pathLst>
                <a:path extrusionOk="0" h="22564" w="14851">
                  <a:moveTo>
                    <a:pt x="7018" y="0"/>
                  </a:moveTo>
                  <a:lnTo>
                    <a:pt x="6763" y="17"/>
                  </a:lnTo>
                  <a:lnTo>
                    <a:pt x="6644" y="17"/>
                  </a:lnTo>
                  <a:lnTo>
                    <a:pt x="6406" y="51"/>
                  </a:lnTo>
                  <a:lnTo>
                    <a:pt x="6270" y="68"/>
                  </a:lnTo>
                  <a:lnTo>
                    <a:pt x="6049" y="102"/>
                  </a:lnTo>
                  <a:lnTo>
                    <a:pt x="5913" y="136"/>
                  </a:lnTo>
                  <a:cubicBezTo>
                    <a:pt x="5845" y="153"/>
                    <a:pt x="5777" y="170"/>
                    <a:pt x="5692" y="187"/>
                  </a:cubicBezTo>
                  <a:lnTo>
                    <a:pt x="5539" y="221"/>
                  </a:lnTo>
                  <a:lnTo>
                    <a:pt x="5353" y="272"/>
                  </a:lnTo>
                  <a:lnTo>
                    <a:pt x="5200" y="323"/>
                  </a:lnTo>
                  <a:cubicBezTo>
                    <a:pt x="5132" y="340"/>
                    <a:pt x="5081" y="357"/>
                    <a:pt x="5030" y="374"/>
                  </a:cubicBezTo>
                  <a:lnTo>
                    <a:pt x="4843" y="442"/>
                  </a:lnTo>
                  <a:lnTo>
                    <a:pt x="4690" y="493"/>
                  </a:lnTo>
                  <a:lnTo>
                    <a:pt x="4503" y="578"/>
                  </a:lnTo>
                  <a:lnTo>
                    <a:pt x="4367" y="646"/>
                  </a:lnTo>
                  <a:lnTo>
                    <a:pt x="4180" y="731"/>
                  </a:lnTo>
                  <a:lnTo>
                    <a:pt x="4044" y="799"/>
                  </a:lnTo>
                  <a:cubicBezTo>
                    <a:pt x="3976" y="833"/>
                    <a:pt x="3908" y="867"/>
                    <a:pt x="3840" y="901"/>
                  </a:cubicBezTo>
                  <a:lnTo>
                    <a:pt x="3738" y="969"/>
                  </a:lnTo>
                  <a:lnTo>
                    <a:pt x="3518" y="1088"/>
                  </a:lnTo>
                  <a:lnTo>
                    <a:pt x="3416" y="1156"/>
                  </a:lnTo>
                  <a:cubicBezTo>
                    <a:pt x="3348" y="1189"/>
                    <a:pt x="3280" y="1240"/>
                    <a:pt x="3212" y="1291"/>
                  </a:cubicBezTo>
                  <a:lnTo>
                    <a:pt x="3110" y="1359"/>
                  </a:lnTo>
                  <a:lnTo>
                    <a:pt x="2906" y="1512"/>
                  </a:lnTo>
                  <a:cubicBezTo>
                    <a:pt x="1071" y="2906"/>
                    <a:pt x="0" y="5080"/>
                    <a:pt x="0" y="7391"/>
                  </a:cubicBezTo>
                  <a:lnTo>
                    <a:pt x="0" y="22564"/>
                  </a:lnTo>
                  <a:lnTo>
                    <a:pt x="11979" y="13253"/>
                  </a:lnTo>
                  <a:cubicBezTo>
                    <a:pt x="13797" y="11843"/>
                    <a:pt x="14850" y="9651"/>
                    <a:pt x="14833" y="7340"/>
                  </a:cubicBezTo>
                  <a:lnTo>
                    <a:pt x="14833" y="7102"/>
                  </a:lnTo>
                  <a:lnTo>
                    <a:pt x="14833" y="6966"/>
                  </a:lnTo>
                  <a:cubicBezTo>
                    <a:pt x="14833" y="6881"/>
                    <a:pt x="14833" y="6813"/>
                    <a:pt x="14816" y="6728"/>
                  </a:cubicBezTo>
                  <a:lnTo>
                    <a:pt x="14799" y="6610"/>
                  </a:lnTo>
                  <a:cubicBezTo>
                    <a:pt x="14799" y="6525"/>
                    <a:pt x="14782" y="6440"/>
                    <a:pt x="14765" y="6355"/>
                  </a:cubicBezTo>
                  <a:cubicBezTo>
                    <a:pt x="14765" y="6321"/>
                    <a:pt x="14765" y="6270"/>
                    <a:pt x="14748" y="6236"/>
                  </a:cubicBezTo>
                  <a:cubicBezTo>
                    <a:pt x="14731" y="6151"/>
                    <a:pt x="14714" y="6083"/>
                    <a:pt x="14714" y="6015"/>
                  </a:cubicBezTo>
                  <a:cubicBezTo>
                    <a:pt x="14697" y="5930"/>
                    <a:pt x="14697" y="5913"/>
                    <a:pt x="14680" y="5879"/>
                  </a:cubicBezTo>
                  <a:cubicBezTo>
                    <a:pt x="14663" y="5828"/>
                    <a:pt x="14646" y="5726"/>
                    <a:pt x="14630" y="5658"/>
                  </a:cubicBezTo>
                  <a:cubicBezTo>
                    <a:pt x="14613" y="5590"/>
                    <a:pt x="14613" y="5556"/>
                    <a:pt x="14596" y="5522"/>
                  </a:cubicBezTo>
                  <a:cubicBezTo>
                    <a:pt x="14579" y="5471"/>
                    <a:pt x="14562" y="5386"/>
                    <a:pt x="14545" y="5318"/>
                  </a:cubicBezTo>
                  <a:cubicBezTo>
                    <a:pt x="14528" y="5250"/>
                    <a:pt x="14511" y="5216"/>
                    <a:pt x="14494" y="5165"/>
                  </a:cubicBezTo>
                  <a:cubicBezTo>
                    <a:pt x="14477" y="5114"/>
                    <a:pt x="14460" y="5046"/>
                    <a:pt x="14443" y="4978"/>
                  </a:cubicBezTo>
                  <a:lnTo>
                    <a:pt x="14375" y="4825"/>
                  </a:lnTo>
                  <a:cubicBezTo>
                    <a:pt x="14358" y="4758"/>
                    <a:pt x="14341" y="4707"/>
                    <a:pt x="14307" y="4656"/>
                  </a:cubicBezTo>
                  <a:lnTo>
                    <a:pt x="14239" y="4486"/>
                  </a:lnTo>
                  <a:cubicBezTo>
                    <a:pt x="14222" y="4435"/>
                    <a:pt x="14205" y="4384"/>
                    <a:pt x="14171" y="4333"/>
                  </a:cubicBezTo>
                  <a:cubicBezTo>
                    <a:pt x="14154" y="4282"/>
                    <a:pt x="14120" y="4214"/>
                    <a:pt x="14086" y="4146"/>
                  </a:cubicBezTo>
                  <a:lnTo>
                    <a:pt x="14018" y="4010"/>
                  </a:lnTo>
                  <a:lnTo>
                    <a:pt x="13916" y="3823"/>
                  </a:lnTo>
                  <a:lnTo>
                    <a:pt x="13848" y="3704"/>
                  </a:lnTo>
                  <a:cubicBezTo>
                    <a:pt x="13814" y="3636"/>
                    <a:pt x="13780" y="3568"/>
                    <a:pt x="13729" y="3500"/>
                  </a:cubicBezTo>
                  <a:cubicBezTo>
                    <a:pt x="13695" y="3432"/>
                    <a:pt x="13678" y="3432"/>
                    <a:pt x="13661" y="3398"/>
                  </a:cubicBezTo>
                  <a:cubicBezTo>
                    <a:pt x="13644" y="3347"/>
                    <a:pt x="13576" y="3262"/>
                    <a:pt x="13525" y="3194"/>
                  </a:cubicBezTo>
                  <a:lnTo>
                    <a:pt x="13457" y="3075"/>
                  </a:lnTo>
                  <a:lnTo>
                    <a:pt x="13304" y="2889"/>
                  </a:lnTo>
                  <a:lnTo>
                    <a:pt x="13219" y="2770"/>
                  </a:lnTo>
                  <a:lnTo>
                    <a:pt x="13083" y="2617"/>
                  </a:lnTo>
                  <a:lnTo>
                    <a:pt x="12964" y="2481"/>
                  </a:lnTo>
                  <a:lnTo>
                    <a:pt x="12862" y="2345"/>
                  </a:lnTo>
                  <a:lnTo>
                    <a:pt x="12710" y="2192"/>
                  </a:lnTo>
                  <a:lnTo>
                    <a:pt x="12608" y="2107"/>
                  </a:lnTo>
                  <a:cubicBezTo>
                    <a:pt x="12557" y="2039"/>
                    <a:pt x="12489" y="1988"/>
                    <a:pt x="12438" y="1937"/>
                  </a:cubicBezTo>
                  <a:lnTo>
                    <a:pt x="12370" y="1869"/>
                  </a:lnTo>
                  <a:cubicBezTo>
                    <a:pt x="12302" y="1801"/>
                    <a:pt x="12234" y="1750"/>
                    <a:pt x="12166" y="1682"/>
                  </a:cubicBezTo>
                  <a:lnTo>
                    <a:pt x="12115" y="1648"/>
                  </a:lnTo>
                  <a:cubicBezTo>
                    <a:pt x="12030" y="1580"/>
                    <a:pt x="11945" y="1529"/>
                    <a:pt x="11877" y="1461"/>
                  </a:cubicBezTo>
                  <a:lnTo>
                    <a:pt x="11826" y="1427"/>
                  </a:lnTo>
                  <a:cubicBezTo>
                    <a:pt x="11741" y="1376"/>
                    <a:pt x="11673" y="1308"/>
                    <a:pt x="11588" y="1257"/>
                  </a:cubicBezTo>
                  <a:lnTo>
                    <a:pt x="11537" y="1223"/>
                  </a:lnTo>
                  <a:cubicBezTo>
                    <a:pt x="11452" y="1172"/>
                    <a:pt x="11367" y="1122"/>
                    <a:pt x="11282" y="1071"/>
                  </a:cubicBezTo>
                  <a:lnTo>
                    <a:pt x="11214" y="1020"/>
                  </a:lnTo>
                  <a:lnTo>
                    <a:pt x="10993" y="884"/>
                  </a:lnTo>
                  <a:lnTo>
                    <a:pt x="10875" y="833"/>
                  </a:lnTo>
                  <a:lnTo>
                    <a:pt x="10688" y="731"/>
                  </a:lnTo>
                  <a:cubicBezTo>
                    <a:pt x="10637" y="697"/>
                    <a:pt x="10569" y="680"/>
                    <a:pt x="10518" y="646"/>
                  </a:cubicBezTo>
                  <a:lnTo>
                    <a:pt x="10382" y="578"/>
                  </a:lnTo>
                  <a:lnTo>
                    <a:pt x="10144" y="493"/>
                  </a:lnTo>
                  <a:lnTo>
                    <a:pt x="10059" y="459"/>
                  </a:lnTo>
                  <a:lnTo>
                    <a:pt x="9787" y="357"/>
                  </a:lnTo>
                  <a:lnTo>
                    <a:pt x="9719" y="340"/>
                  </a:lnTo>
                  <a:lnTo>
                    <a:pt x="9447" y="255"/>
                  </a:lnTo>
                  <a:lnTo>
                    <a:pt x="9379" y="238"/>
                  </a:lnTo>
                  <a:lnTo>
                    <a:pt x="9091" y="170"/>
                  </a:lnTo>
                  <a:lnTo>
                    <a:pt x="9023" y="153"/>
                  </a:lnTo>
                  <a:cubicBezTo>
                    <a:pt x="8938" y="136"/>
                    <a:pt x="8853" y="119"/>
                    <a:pt x="8768" y="102"/>
                  </a:cubicBezTo>
                  <a:lnTo>
                    <a:pt x="8666" y="85"/>
                  </a:lnTo>
                  <a:cubicBezTo>
                    <a:pt x="8581" y="68"/>
                    <a:pt x="8496" y="51"/>
                    <a:pt x="8428" y="51"/>
                  </a:cubicBezTo>
                  <a:lnTo>
                    <a:pt x="8292" y="34"/>
                  </a:lnTo>
                  <a:lnTo>
                    <a:pt x="8071" y="0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091600"/>
            <a:ext cx="2177475" cy="188397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4"/>
          <p:cNvSpPr txBox="1"/>
          <p:nvPr/>
        </p:nvSpPr>
        <p:spPr>
          <a:xfrm>
            <a:off x="85725" y="3190875"/>
            <a:ext cx="2443500" cy="1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Classroom 尋找威利！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開啟 Chrome 瀏覽器，在右上方的</a:t>
            </a: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九宮格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尋找 Classroom，或者直接在網址列搜尋 </a:t>
            </a: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classroom.google.com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86" name="Google Shape;58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237" y="1497275"/>
            <a:ext cx="2301561" cy="12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24"/>
          <p:cNvSpPr txBox="1"/>
          <p:nvPr/>
        </p:nvSpPr>
        <p:spPr>
          <a:xfrm>
            <a:off x="2452875" y="3200400"/>
            <a:ext cx="24435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建立課程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尋找右上角之+號，點選「建立課程」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88" name="Google Shape;58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2825" y="1137900"/>
            <a:ext cx="1995121" cy="1478676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4"/>
          <p:cNvSpPr txBox="1"/>
          <p:nvPr/>
        </p:nvSpPr>
        <p:spPr>
          <a:xfrm>
            <a:off x="4653800" y="3124200"/>
            <a:ext cx="2547000" cy="1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輸入課程資訊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僅有課程名稱為必填項目，單元、科目、教室均為選填。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小撇步💡：命名時建議可以將學年度或班級等資訊代入，避免之後與其他的課程混淆。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90" name="Google Shape;59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9575" y="1256100"/>
            <a:ext cx="2301574" cy="1294652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4"/>
          <p:cNvSpPr txBox="1"/>
          <p:nvPr/>
        </p:nvSpPr>
        <p:spPr>
          <a:xfrm>
            <a:off x="7134225" y="3124200"/>
            <a:ext cx="23907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大功告成！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恭喜您成功建立好第一個 Classroom！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92" name="Google Shape;59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4"/>
          <p:cNvSpPr txBox="1"/>
          <p:nvPr/>
        </p:nvSpPr>
        <p:spPr>
          <a:xfrm>
            <a:off x="793127" y="292825"/>
            <a:ext cx="299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94" name="Google Shape;594;p24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95" name="Google Shape;595;p24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96" name="Google Shape;596;p24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發布作業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6858000" y="161925"/>
            <a:ext cx="22860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4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rgbClr val="EA43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4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4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5"/>
          <p:cNvSpPr txBox="1"/>
          <p:nvPr/>
        </p:nvSpPr>
        <p:spPr>
          <a:xfrm>
            <a:off x="-15240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加入學生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606" name="Google Shape;606;p25"/>
          <p:cNvPicPr preferRelativeResize="0"/>
          <p:nvPr/>
        </p:nvPicPr>
        <p:blipFill rotWithShape="1">
          <a:blip r:embed="rId3">
            <a:alphaModFix/>
          </a:blip>
          <a:srcRect b="19302" l="0" r="10080" t="0"/>
          <a:stretch/>
        </p:blipFill>
        <p:spPr>
          <a:xfrm>
            <a:off x="752475" y="1154750"/>
            <a:ext cx="3867149" cy="194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825" y="2098819"/>
            <a:ext cx="2911351" cy="80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5"/>
          <p:cNvPicPr preferRelativeResize="0"/>
          <p:nvPr/>
        </p:nvPicPr>
        <p:blipFill rotWithShape="1">
          <a:blip r:embed="rId5">
            <a:alphaModFix/>
          </a:blip>
          <a:srcRect b="22970" l="0" r="0" t="0"/>
          <a:stretch/>
        </p:blipFill>
        <p:spPr>
          <a:xfrm>
            <a:off x="5734050" y="838550"/>
            <a:ext cx="1967000" cy="12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25"/>
          <p:cNvSpPr txBox="1"/>
          <p:nvPr/>
        </p:nvSpPr>
        <p:spPr>
          <a:xfrm>
            <a:off x="914475" y="3422325"/>
            <a:ext cx="4038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好處：群組有做好，批次邀請快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壞處：調皮的學生點選拒絕加入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*註：若使用該方法，學生將會在信箱中收到老師的課程邀請函，需待學生確認邀請後始得加入課堂，故學生是有機會拒絕進入課堂。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0" name="Google Shape;610;p25"/>
          <p:cNvSpPr txBox="1"/>
          <p:nvPr/>
        </p:nvSpPr>
        <p:spPr>
          <a:xfrm>
            <a:off x="5167277" y="3094600"/>
            <a:ext cx="3514800" cy="17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請學生輸入課程代碼（推薦）</a:t>
            </a:r>
            <a:endParaRPr sz="13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好處：學生直接加入教室，老師不費力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壞處：輸入時間較長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*註：此種方法看起來雖然較麻煩，只要在第一堂課時請學生花三分鐘輸入後便可一勞永逸。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11" name="Google Shape;61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25"/>
          <p:cNvSpPr/>
          <p:nvPr/>
        </p:nvSpPr>
        <p:spPr>
          <a:xfrm>
            <a:off x="6543675" y="1895475"/>
            <a:ext cx="162000" cy="209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E8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5"/>
          <p:cNvSpPr txBox="1"/>
          <p:nvPr/>
        </p:nvSpPr>
        <p:spPr>
          <a:xfrm>
            <a:off x="933450" y="307077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Roboto"/>
                <a:ea typeface="Roboto"/>
                <a:cs typeface="Roboto"/>
                <a:sym typeface="Roboto"/>
              </a:rPr>
              <a:t>老師邀請學生</a:t>
            </a:r>
            <a:endParaRPr b="1" sz="1300">
              <a:solidFill>
                <a:srgbClr val="4E83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4" name="Google Shape;614;p25"/>
          <p:cNvSpPr/>
          <p:nvPr/>
        </p:nvSpPr>
        <p:spPr>
          <a:xfrm>
            <a:off x="6858000" y="161925"/>
            <a:ext cx="22860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5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5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5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19" name="Google Shape;619;p25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</a:t>
            </a: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學生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20" name="Google Shape;620;p25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發布作業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1238250"/>
            <a:ext cx="4476750" cy="33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26"/>
          <p:cNvSpPr txBox="1"/>
          <p:nvPr/>
        </p:nvSpPr>
        <p:spPr>
          <a:xfrm>
            <a:off x="5391150" y="714300"/>
            <a:ext cx="33339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截止日期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設定作業截止期限，遲交、缺交，一眼瞬間！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作業發放，三種方式！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學生可以查看檔案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：學生僅能檢視您附上的檔案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學生可以編輯檔案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：學生得共同編輯您附上的檔案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為每位學生建立副本：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所有學生都會獲得自己一份作業！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設定發放時間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儲存草稿：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先存起來，教到適合的進度再發布作業！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立即發送：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適合想要上到哪裡，發到哪裡的朋友！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安排時間：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時間一到，自動發布！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27" name="Google Shape;6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6"/>
          <p:cNvSpPr txBox="1"/>
          <p:nvPr/>
        </p:nvSpPr>
        <p:spPr>
          <a:xfrm>
            <a:off x="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       發布</a:t>
            </a: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29" name="Google Shape;629;p26"/>
          <p:cNvSpPr/>
          <p:nvPr/>
        </p:nvSpPr>
        <p:spPr>
          <a:xfrm>
            <a:off x="6858000" y="161925"/>
            <a:ext cx="22860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26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6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6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6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34" name="Google Shape;634;p26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35" name="Google Shape;635;p26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發布作業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7"/>
          <p:cNvPicPr preferRelativeResize="0"/>
          <p:nvPr/>
        </p:nvPicPr>
        <p:blipFill rotWithShape="1">
          <a:blip r:embed="rId4">
            <a:alphaModFix/>
          </a:blip>
          <a:srcRect b="0" l="0" r="17122" t="0"/>
          <a:stretch/>
        </p:blipFill>
        <p:spPr>
          <a:xfrm>
            <a:off x="6748675" y="3829050"/>
            <a:ext cx="2395325" cy="12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27"/>
          <p:cNvSpPr/>
          <p:nvPr/>
        </p:nvSpPr>
        <p:spPr>
          <a:xfrm>
            <a:off x="3057297" y="208454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3" name="Google Shape;643;p27"/>
          <p:cNvGrpSpPr/>
          <p:nvPr/>
        </p:nvGrpSpPr>
        <p:grpSpPr>
          <a:xfrm>
            <a:off x="3205955" y="2152897"/>
            <a:ext cx="358415" cy="486767"/>
            <a:chOff x="3222100" y="2053500"/>
            <a:chExt cx="1172825" cy="1592825"/>
          </a:xfrm>
        </p:grpSpPr>
        <p:sp>
          <p:nvSpPr>
            <p:cNvPr id="644" name="Google Shape;644;p27"/>
            <p:cNvSpPr/>
            <p:nvPr/>
          </p:nvSpPr>
          <p:spPr>
            <a:xfrm>
              <a:off x="4166800" y="2251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3322350" y="3275850"/>
              <a:ext cx="1072575" cy="370475"/>
            </a:xfrm>
            <a:custGeom>
              <a:rect b="b" l="l" r="r" t="t"/>
              <a:pathLst>
                <a:path extrusionOk="0" h="14819" w="42903">
                  <a:moveTo>
                    <a:pt x="35500" y="0"/>
                  </a:moveTo>
                  <a:cubicBezTo>
                    <a:pt x="35458" y="0"/>
                    <a:pt x="35417" y="1"/>
                    <a:pt x="35375" y="1"/>
                  </a:cubicBezTo>
                  <a:lnTo>
                    <a:pt x="3790" y="1"/>
                  </a:lnTo>
                  <a:lnTo>
                    <a:pt x="1615" y="2737"/>
                  </a:lnTo>
                  <a:cubicBezTo>
                    <a:pt x="561" y="4028"/>
                    <a:pt x="1" y="5659"/>
                    <a:pt x="1" y="7324"/>
                  </a:cubicBezTo>
                  <a:lnTo>
                    <a:pt x="1" y="7409"/>
                  </a:lnTo>
                  <a:lnTo>
                    <a:pt x="1" y="7460"/>
                  </a:lnTo>
                  <a:lnTo>
                    <a:pt x="1" y="7511"/>
                  </a:lnTo>
                  <a:cubicBezTo>
                    <a:pt x="52" y="11555"/>
                    <a:pt x="3348" y="14817"/>
                    <a:pt x="7392" y="14817"/>
                  </a:cubicBezTo>
                  <a:lnTo>
                    <a:pt x="35375" y="14817"/>
                  </a:lnTo>
                  <a:cubicBezTo>
                    <a:pt x="35417" y="14818"/>
                    <a:pt x="35458" y="14818"/>
                    <a:pt x="35499" y="14818"/>
                  </a:cubicBezTo>
                  <a:cubicBezTo>
                    <a:pt x="39588" y="14818"/>
                    <a:pt x="42902" y="11497"/>
                    <a:pt x="42902" y="7409"/>
                  </a:cubicBezTo>
                  <a:cubicBezTo>
                    <a:pt x="42902" y="3305"/>
                    <a:pt x="39589" y="0"/>
                    <a:pt x="35500" y="0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3222100" y="2053500"/>
              <a:ext cx="941325" cy="714800"/>
            </a:xfrm>
            <a:custGeom>
              <a:rect b="b" l="l" r="r" t="t"/>
              <a:pathLst>
                <a:path extrusionOk="0" h="28592" w="37653">
                  <a:moveTo>
                    <a:pt x="21180" y="0"/>
                  </a:moveTo>
                  <a:cubicBezTo>
                    <a:pt x="18495" y="0"/>
                    <a:pt x="15811" y="514"/>
                    <a:pt x="13271" y="1542"/>
                  </a:cubicBezTo>
                  <a:lnTo>
                    <a:pt x="13084" y="1610"/>
                  </a:lnTo>
                  <a:lnTo>
                    <a:pt x="12880" y="1712"/>
                  </a:lnTo>
                  <a:cubicBezTo>
                    <a:pt x="10382" y="2766"/>
                    <a:pt x="8105" y="4295"/>
                    <a:pt x="6202" y="6215"/>
                  </a:cubicBezTo>
                  <a:cubicBezTo>
                    <a:pt x="6101" y="6317"/>
                    <a:pt x="5982" y="6436"/>
                    <a:pt x="5897" y="6555"/>
                  </a:cubicBezTo>
                  <a:cubicBezTo>
                    <a:pt x="2108" y="10479"/>
                    <a:pt x="1" y="15730"/>
                    <a:pt x="1" y="21184"/>
                  </a:cubicBezTo>
                  <a:cubicBezTo>
                    <a:pt x="1" y="25278"/>
                    <a:pt x="3314" y="28591"/>
                    <a:pt x="7409" y="28591"/>
                  </a:cubicBezTo>
                  <a:cubicBezTo>
                    <a:pt x="11504" y="28591"/>
                    <a:pt x="14817" y="25278"/>
                    <a:pt x="14817" y="21184"/>
                  </a:cubicBezTo>
                  <a:cubicBezTo>
                    <a:pt x="14817" y="18754"/>
                    <a:pt x="16210" y="16528"/>
                    <a:pt x="18385" y="15475"/>
                  </a:cubicBezTo>
                  <a:lnTo>
                    <a:pt x="18436" y="15441"/>
                  </a:lnTo>
                  <a:lnTo>
                    <a:pt x="18623" y="15356"/>
                  </a:lnTo>
                  <a:lnTo>
                    <a:pt x="18742" y="15305"/>
                  </a:lnTo>
                  <a:lnTo>
                    <a:pt x="18861" y="15254"/>
                  </a:lnTo>
                  <a:lnTo>
                    <a:pt x="19047" y="15186"/>
                  </a:lnTo>
                  <a:lnTo>
                    <a:pt x="19115" y="15169"/>
                  </a:lnTo>
                  <a:cubicBezTo>
                    <a:pt x="19778" y="14939"/>
                    <a:pt x="20475" y="14825"/>
                    <a:pt x="21171" y="14825"/>
                  </a:cubicBezTo>
                  <a:cubicBezTo>
                    <a:pt x="21868" y="14825"/>
                    <a:pt x="22565" y="14939"/>
                    <a:pt x="23227" y="15169"/>
                  </a:cubicBezTo>
                  <a:lnTo>
                    <a:pt x="23295" y="15186"/>
                  </a:lnTo>
                  <a:lnTo>
                    <a:pt x="23482" y="15254"/>
                  </a:lnTo>
                  <a:cubicBezTo>
                    <a:pt x="23516" y="15271"/>
                    <a:pt x="23567" y="15288"/>
                    <a:pt x="23618" y="15305"/>
                  </a:cubicBezTo>
                  <a:lnTo>
                    <a:pt x="23720" y="15356"/>
                  </a:lnTo>
                  <a:cubicBezTo>
                    <a:pt x="23788" y="15390"/>
                    <a:pt x="23856" y="15407"/>
                    <a:pt x="23907" y="15441"/>
                  </a:cubicBezTo>
                  <a:lnTo>
                    <a:pt x="23958" y="15475"/>
                  </a:lnTo>
                  <a:cubicBezTo>
                    <a:pt x="25300" y="16120"/>
                    <a:pt x="26353" y="17225"/>
                    <a:pt x="26982" y="18567"/>
                  </a:cubicBezTo>
                  <a:lnTo>
                    <a:pt x="37652" y="7880"/>
                  </a:lnTo>
                  <a:cubicBezTo>
                    <a:pt x="37177" y="7302"/>
                    <a:pt x="36684" y="6741"/>
                    <a:pt x="36140" y="6215"/>
                  </a:cubicBezTo>
                  <a:cubicBezTo>
                    <a:pt x="34237" y="4295"/>
                    <a:pt x="31977" y="2766"/>
                    <a:pt x="29480" y="1712"/>
                  </a:cubicBezTo>
                  <a:lnTo>
                    <a:pt x="29276" y="1610"/>
                  </a:lnTo>
                  <a:lnTo>
                    <a:pt x="29089" y="1542"/>
                  </a:lnTo>
                  <a:cubicBezTo>
                    <a:pt x="26549" y="514"/>
                    <a:pt x="23864" y="0"/>
                    <a:pt x="21180" y="0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3896225" y="2250475"/>
              <a:ext cx="267200" cy="267200"/>
            </a:xfrm>
            <a:custGeom>
              <a:rect b="b" l="l" r="r" t="t"/>
              <a:pathLst>
                <a:path extrusionOk="0" h="10688" w="10688">
                  <a:moveTo>
                    <a:pt x="0" y="10688"/>
                  </a:moveTo>
                  <a:lnTo>
                    <a:pt x="10687" y="1"/>
                  </a:lnTo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3592500" y="3276250"/>
              <a:ext cx="802425" cy="370075"/>
            </a:xfrm>
            <a:custGeom>
              <a:rect b="b" l="l" r="r" t="t"/>
              <a:pathLst>
                <a:path extrusionOk="0" h="14803" w="32097">
                  <a:moveTo>
                    <a:pt x="24724" y="1"/>
                  </a:moveTo>
                  <a:cubicBezTo>
                    <a:pt x="24672" y="1"/>
                    <a:pt x="24621" y="1"/>
                    <a:pt x="24569" y="2"/>
                  </a:cubicBezTo>
                  <a:lnTo>
                    <a:pt x="11928" y="2"/>
                  </a:lnTo>
                  <a:lnTo>
                    <a:pt x="1" y="14801"/>
                  </a:lnTo>
                  <a:lnTo>
                    <a:pt x="24569" y="14801"/>
                  </a:lnTo>
                  <a:cubicBezTo>
                    <a:pt x="24621" y="14802"/>
                    <a:pt x="24672" y="14803"/>
                    <a:pt x="24724" y="14803"/>
                  </a:cubicBezTo>
                  <a:cubicBezTo>
                    <a:pt x="28799" y="14803"/>
                    <a:pt x="32096" y="11487"/>
                    <a:pt x="32096" y="7393"/>
                  </a:cubicBezTo>
                  <a:cubicBezTo>
                    <a:pt x="32096" y="3316"/>
                    <a:pt x="28799" y="1"/>
                    <a:pt x="24724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3417075" y="2250900"/>
              <a:ext cx="865700" cy="1025425"/>
            </a:xfrm>
            <a:custGeom>
              <a:rect b="b" l="l" r="r" t="t"/>
              <a:pathLst>
                <a:path extrusionOk="0" h="41017" w="34628">
                  <a:moveTo>
                    <a:pt x="29853" y="1"/>
                  </a:moveTo>
                  <a:lnTo>
                    <a:pt x="19183" y="10671"/>
                  </a:lnTo>
                  <a:cubicBezTo>
                    <a:pt x="19540" y="11504"/>
                    <a:pt x="19744" y="12387"/>
                    <a:pt x="19744" y="13288"/>
                  </a:cubicBezTo>
                  <a:cubicBezTo>
                    <a:pt x="19744" y="13423"/>
                    <a:pt x="19744" y="13559"/>
                    <a:pt x="19744" y="13712"/>
                  </a:cubicBezTo>
                  <a:cubicBezTo>
                    <a:pt x="19591" y="15496"/>
                    <a:pt x="18928" y="17195"/>
                    <a:pt x="17841" y="18606"/>
                  </a:cubicBezTo>
                  <a:cubicBezTo>
                    <a:pt x="17484" y="19047"/>
                    <a:pt x="17348" y="19217"/>
                    <a:pt x="16991" y="19693"/>
                  </a:cubicBezTo>
                  <a:lnTo>
                    <a:pt x="1" y="41016"/>
                  </a:lnTo>
                  <a:lnTo>
                    <a:pt x="18945" y="41016"/>
                  </a:lnTo>
                  <a:lnTo>
                    <a:pt x="28766" y="28698"/>
                  </a:lnTo>
                  <a:cubicBezTo>
                    <a:pt x="28936" y="28477"/>
                    <a:pt x="29106" y="28239"/>
                    <a:pt x="29259" y="28001"/>
                  </a:cubicBezTo>
                  <a:cubicBezTo>
                    <a:pt x="30108" y="26846"/>
                    <a:pt x="31094" y="25453"/>
                    <a:pt x="31298" y="24909"/>
                  </a:cubicBezTo>
                  <a:lnTo>
                    <a:pt x="31314" y="24909"/>
                  </a:lnTo>
                  <a:cubicBezTo>
                    <a:pt x="33489" y="21307"/>
                    <a:pt x="34628" y="17178"/>
                    <a:pt x="34577" y="12982"/>
                  </a:cubicBezTo>
                  <a:cubicBezTo>
                    <a:pt x="34509" y="8241"/>
                    <a:pt x="32844" y="3671"/>
                    <a:pt x="29853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0" name="Google Shape;650;p27"/>
          <p:cNvSpPr txBox="1"/>
          <p:nvPr/>
        </p:nvSpPr>
        <p:spPr>
          <a:xfrm>
            <a:off x="4013300" y="21118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完整功能版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091600"/>
            <a:ext cx="2177475" cy="188397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28"/>
          <p:cNvSpPr txBox="1"/>
          <p:nvPr/>
        </p:nvSpPr>
        <p:spPr>
          <a:xfrm>
            <a:off x="85725" y="3190875"/>
            <a:ext cx="2443500" cy="1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Classroom 尋找威利！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開啟 Chrome 瀏覽器，在右上方的</a:t>
            </a: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九宮格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尋找 Classroom，或者直接在網址列搜尋 </a:t>
            </a: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classroom.google.com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57" name="Google Shape;6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237" y="1497275"/>
            <a:ext cx="2301561" cy="12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28"/>
          <p:cNvSpPr txBox="1"/>
          <p:nvPr/>
        </p:nvSpPr>
        <p:spPr>
          <a:xfrm>
            <a:off x="2452875" y="3200400"/>
            <a:ext cx="24435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建立課程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尋找右上角之+號，點選「建立課程」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59" name="Google Shape;65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2825" y="1137900"/>
            <a:ext cx="1995121" cy="1478676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28"/>
          <p:cNvSpPr txBox="1"/>
          <p:nvPr/>
        </p:nvSpPr>
        <p:spPr>
          <a:xfrm>
            <a:off x="4653800" y="3124200"/>
            <a:ext cx="2547000" cy="1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輸入課程資訊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僅有課程名稱為必填項目，單元、科目、教室均為選填。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小撇步💡：命名時建議可以將學年度或班級等資訊代入，避免之後與其他的課程混淆。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61" name="Google Shape;66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9575" y="1256100"/>
            <a:ext cx="2301574" cy="1294652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28"/>
          <p:cNvSpPr txBox="1"/>
          <p:nvPr/>
        </p:nvSpPr>
        <p:spPr>
          <a:xfrm>
            <a:off x="7134225" y="3124200"/>
            <a:ext cx="23907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大功告成！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恭喜您成功建立好第一個 Classroom 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63" name="Google Shape;66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8"/>
          <p:cNvSpPr txBox="1"/>
          <p:nvPr/>
        </p:nvSpPr>
        <p:spPr>
          <a:xfrm>
            <a:off x="793127" y="292825"/>
            <a:ext cx="299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65" name="Google Shape;665;p28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rgbClr val="FBBC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667" name="Google Shape;667;p28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8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72" name="Google Shape;672;p28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73" name="Google Shape;673;p28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74" name="Google Shape;674;p28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75" name="Google Shape;675;p28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29"/>
          <p:cNvSpPr txBox="1"/>
          <p:nvPr/>
        </p:nvSpPr>
        <p:spPr>
          <a:xfrm>
            <a:off x="447675" y="890025"/>
            <a:ext cx="81153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在準備開始使用 Classroom 以前，您可能會希望在內容放置一些教材或事先準備作業，方便上課的時候派發，本章節的內容將會教導使用者如何進行簡易的課堂準備！在 Classroom 上方，您可以看到四個分頁，分別為「</a:t>
            </a:r>
            <a:r>
              <a:rPr b="1"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訊息串</a:t>
            </a: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」、「</a:t>
            </a:r>
            <a:r>
              <a:rPr b="1"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課堂作業</a:t>
            </a: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」、「</a:t>
            </a:r>
            <a:r>
              <a:rPr b="1"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成員</a:t>
            </a: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」、以及「</a:t>
            </a:r>
            <a:r>
              <a:rPr b="1"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成績</a:t>
            </a: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」。通常在準備內容時，最常使用到的便是「</a:t>
            </a:r>
            <a:r>
              <a:rPr b="1"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訊息串</a:t>
            </a: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」及「</a:t>
            </a:r>
            <a:r>
              <a:rPr b="1"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課堂作業</a:t>
            </a:r>
            <a:r>
              <a:rPr lang="zh-TW" sz="12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」。</a:t>
            </a:r>
            <a:endParaRPr>
              <a:solidFill>
                <a:srgbClr val="66666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2" name="Google Shape;682;p29"/>
          <p:cNvSpPr txBox="1"/>
          <p:nvPr/>
        </p:nvSpPr>
        <p:spPr>
          <a:xfrm>
            <a:off x="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683" name="Google Shape;6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175" y="1817175"/>
            <a:ext cx="6768450" cy="316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29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9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686" name="Google Shape;686;p29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29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29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29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29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91" name="Google Shape;691;p29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92" name="Google Shape;692;p29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93" name="Google Shape;693;p29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94" name="Google Shape;694;p29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63" y="933600"/>
            <a:ext cx="3000374" cy="16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30"/>
          <p:cNvSpPr txBox="1"/>
          <p:nvPr/>
        </p:nvSpPr>
        <p:spPr>
          <a:xfrm>
            <a:off x="618975" y="2743200"/>
            <a:ext cx="3686100" cy="20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訊息串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訊息串的主要功用是用來「發佈公告」，有點像是 Facebook 塗鴉牆，根據</a:t>
            </a:r>
            <a:r>
              <a:rPr b="1"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時間先後順序</a:t>
            </a: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排列貼文。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小撇步💡：建議可以先於訊息串簡單發佈幾則指引訊息，讓學生初次加入 Classroom 時可以練習簡單的互動。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01" name="Google Shape;701;p30"/>
          <p:cNvSpPr txBox="1"/>
          <p:nvPr/>
        </p:nvSpPr>
        <p:spPr>
          <a:xfrm>
            <a:off x="4757825" y="2743200"/>
            <a:ext cx="3738600" cy="19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主題</a:t>
            </a:r>
            <a:endParaRPr b="1" sz="18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使用主題將單元或者行政事項進行簡略的分類，如此一來，在需要特定資料時可以更快的透過左側的主題找到！下圖為宜蘭縣光復國小蔡欣翰老師實際上課用之 Classroom，可作為國小老師在建立 Classroom 時之參考！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702" name="Google Shape;7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425" y="895400"/>
            <a:ext cx="3145450" cy="16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30"/>
          <p:cNvSpPr txBox="1"/>
          <p:nvPr/>
        </p:nvSpPr>
        <p:spPr>
          <a:xfrm>
            <a:off x="60960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準備內容 - </a:t>
            </a:r>
            <a:r>
              <a:rPr b="1" lang="zh-TW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訊息串、主題</a:t>
            </a:r>
            <a:endParaRPr sz="12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05" name="Google Shape;705;p30"/>
          <p:cNvSpPr txBox="1"/>
          <p:nvPr/>
        </p:nvSpPr>
        <p:spPr>
          <a:xfrm>
            <a:off x="5857875" y="27241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06" name="Google Shape;706;p30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0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708" name="Google Shape;708;p30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0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0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0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0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13" name="Google Shape;713;p30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14" name="Google Shape;714;p30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15" name="Google Shape;715;p30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16" name="Google Shape;716;p30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825" y="1298751"/>
            <a:ext cx="3457574" cy="17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31"/>
          <p:cNvSpPr txBox="1"/>
          <p:nvPr/>
        </p:nvSpPr>
        <p:spPr>
          <a:xfrm>
            <a:off x="828675" y="3219450"/>
            <a:ext cx="3000000" cy="14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選擇題（適合單選題）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由老師設計多個選項，供學生來選擇。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小撇步💡：若需要多個問題，建議可以使用Google表單！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723" name="Google Shape;723;p31"/>
          <p:cNvPicPr preferRelativeResize="0"/>
          <p:nvPr/>
        </p:nvPicPr>
        <p:blipFill rotWithShape="1">
          <a:blip r:embed="rId4">
            <a:alphaModFix/>
          </a:blip>
          <a:srcRect b="0" l="0" r="45855" t="0"/>
          <a:stretch/>
        </p:blipFill>
        <p:spPr>
          <a:xfrm>
            <a:off x="5655114" y="1298750"/>
            <a:ext cx="1872522" cy="17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31"/>
          <p:cNvSpPr txBox="1"/>
          <p:nvPr/>
        </p:nvSpPr>
        <p:spPr>
          <a:xfrm>
            <a:off x="4724400" y="3219450"/>
            <a:ext cx="4019700" cy="14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簡答題（適合開放性問題）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想要了解學生的想法？那麼就使用簡答題的格式吧！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小撇步💡：開起「學生可以互相回覆」的按鈕，讓答題完的學生可以看到彼此的答案，互相回覆想法！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5" name="Google Shape;725;p31"/>
          <p:cNvSpPr txBox="1"/>
          <p:nvPr/>
        </p:nvSpPr>
        <p:spPr>
          <a:xfrm>
            <a:off x="676275" y="737625"/>
            <a:ext cx="63438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想要即時確認學生有沒有在狀況內？快速來道問題來測試看看！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73100" marR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726" name="Google Shape;72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31"/>
          <p:cNvSpPr txBox="1"/>
          <p:nvPr/>
        </p:nvSpPr>
        <p:spPr>
          <a:xfrm>
            <a:off x="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 - </a:t>
            </a: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問題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28" name="Google Shape;728;p31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1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730" name="Google Shape;730;p31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1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1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1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1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35" name="Google Shape;735;p31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36" name="Google Shape;736;p31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37" name="Google Shape;737;p31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38" name="Google Shape;738;p31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1238250"/>
            <a:ext cx="4476750" cy="33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32"/>
          <p:cNvSpPr txBox="1"/>
          <p:nvPr/>
        </p:nvSpPr>
        <p:spPr>
          <a:xfrm>
            <a:off x="5391150" y="714300"/>
            <a:ext cx="33339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Roboto"/>
                <a:ea typeface="Roboto"/>
                <a:cs typeface="Roboto"/>
                <a:sym typeface="Roboto"/>
              </a:rPr>
              <a:t>截止日期</a:t>
            </a:r>
            <a:endParaRPr b="1" sz="1300">
              <a:solidFill>
                <a:srgbClr val="4E83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設定作業截止期限，遲交、缺交，一眼瞬間！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Roboto"/>
                <a:ea typeface="Roboto"/>
                <a:cs typeface="Roboto"/>
                <a:sym typeface="Roboto"/>
              </a:rPr>
              <a:t>作業發放，三種方式！</a:t>
            </a:r>
            <a:endParaRPr b="1" sz="1300">
              <a:solidFill>
                <a:srgbClr val="4E83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學生可以查看檔案</a:t>
            </a: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：學生僅能檢視您附上的檔案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學生可以編輯檔案</a:t>
            </a: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：學生得共同編輯您附上的檔案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為每位學生建立副本：</a:t>
            </a: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所有學生都會獲得自己一份作業！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Roboto"/>
                <a:ea typeface="Roboto"/>
                <a:cs typeface="Roboto"/>
                <a:sym typeface="Roboto"/>
              </a:rPr>
              <a:t>設定發放時間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儲存草稿：</a:t>
            </a: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先存起來，教到適合的進度再發布作業！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立即發送：</a:t>
            </a: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適合想要上到哪裡，發到哪裡的朋友！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</a:pPr>
            <a:r>
              <a:rPr b="1"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安排時間：</a:t>
            </a:r>
            <a:r>
              <a:rPr lang="zh-TW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時間一到，自動發布！</a:t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5" name="Google Shape;74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32"/>
          <p:cNvSpPr txBox="1"/>
          <p:nvPr/>
        </p:nvSpPr>
        <p:spPr>
          <a:xfrm>
            <a:off x="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 - 作業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47" name="Google Shape;747;p32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2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749" name="Google Shape;749;p32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32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2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32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32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54" name="Google Shape;754;p32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55" name="Google Shape;755;p32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56" name="Google Shape;756;p32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57" name="Google Shape;757;p32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962400" y="11334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Google Meet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350" y="1029713"/>
            <a:ext cx="904675" cy="79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69" l="0" r="0" t="79"/>
          <a:stretch/>
        </p:blipFill>
        <p:spPr>
          <a:xfrm flipH="1">
            <a:off x="5600700" y="3262825"/>
            <a:ext cx="3543300" cy="188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693513" y="25497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我是「會議發起者」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4552722" y="247504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942472" y="247504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" name="Google Shape;74;p15"/>
          <p:cNvGrpSpPr/>
          <p:nvPr/>
        </p:nvGrpSpPr>
        <p:grpSpPr>
          <a:xfrm>
            <a:off x="1088694" y="2549775"/>
            <a:ext cx="250409" cy="486660"/>
            <a:chOff x="3385650" y="2053825"/>
            <a:chExt cx="819400" cy="1592475"/>
          </a:xfrm>
        </p:grpSpPr>
        <p:sp>
          <p:nvSpPr>
            <p:cNvPr id="75" name="Google Shape;75;p15"/>
            <p:cNvSpPr/>
            <p:nvPr/>
          </p:nvSpPr>
          <p:spPr>
            <a:xfrm>
              <a:off x="3833350" y="2232650"/>
              <a:ext cx="371275" cy="1117575"/>
            </a:xfrm>
            <a:custGeom>
              <a:rect b="b" l="l" r="r" t="t"/>
              <a:pathLst>
                <a:path extrusionOk="0" h="44703" w="14851">
                  <a:moveTo>
                    <a:pt x="14850" y="0"/>
                  </a:moveTo>
                  <a:lnTo>
                    <a:pt x="14850" y="51"/>
                  </a:lnTo>
                  <a:lnTo>
                    <a:pt x="14850" y="110"/>
                  </a:lnTo>
                  <a:lnTo>
                    <a:pt x="14850" y="110"/>
                  </a:lnTo>
                  <a:cubicBezTo>
                    <a:pt x="14851" y="73"/>
                    <a:pt x="14851" y="37"/>
                    <a:pt x="14850" y="0"/>
                  </a:cubicBezTo>
                  <a:close/>
                  <a:moveTo>
                    <a:pt x="14850" y="110"/>
                  </a:moveTo>
                  <a:lnTo>
                    <a:pt x="14850" y="110"/>
                  </a:lnTo>
                  <a:cubicBezTo>
                    <a:pt x="14834" y="2363"/>
                    <a:pt x="13785" y="4508"/>
                    <a:pt x="11979" y="5913"/>
                  </a:cubicBezTo>
                  <a:lnTo>
                    <a:pt x="0" y="15207"/>
                  </a:lnTo>
                  <a:lnTo>
                    <a:pt x="0" y="31688"/>
                  </a:lnTo>
                  <a:lnTo>
                    <a:pt x="14850" y="44703"/>
                  </a:lnTo>
                  <a:lnTo>
                    <a:pt x="14850" y="11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833350" y="3024825"/>
              <a:ext cx="370850" cy="621475"/>
            </a:xfrm>
            <a:custGeom>
              <a:rect b="b" l="l" r="r" t="t"/>
              <a:pathLst>
                <a:path extrusionOk="0" h="24859" w="14834">
                  <a:moveTo>
                    <a:pt x="0" y="1"/>
                  </a:moveTo>
                  <a:lnTo>
                    <a:pt x="0" y="17433"/>
                  </a:lnTo>
                  <a:cubicBezTo>
                    <a:pt x="0" y="21528"/>
                    <a:pt x="3314" y="24858"/>
                    <a:pt x="7425" y="24858"/>
                  </a:cubicBezTo>
                  <a:cubicBezTo>
                    <a:pt x="11520" y="24858"/>
                    <a:pt x="14833" y="21528"/>
                    <a:pt x="14833" y="17433"/>
                  </a:cubicBezTo>
                  <a:lnTo>
                    <a:pt x="14833" y="130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989675" y="2055525"/>
              <a:ext cx="3400" cy="450"/>
            </a:xfrm>
            <a:custGeom>
              <a:rect b="b" l="l" r="r" t="t"/>
              <a:pathLst>
                <a:path extrusionOk="0" h="18" w="136">
                  <a:moveTo>
                    <a:pt x="0" y="17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4136200" y="2095450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1" y="0"/>
                  </a:moveTo>
                  <a:lnTo>
                    <a:pt x="52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4129000" y="2089925"/>
              <a:ext cx="1275" cy="875"/>
            </a:xfrm>
            <a:custGeom>
              <a:rect b="b" l="l" r="r" t="t"/>
              <a:pathLst>
                <a:path extrusionOk="0" h="35" w="51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121775" y="2084825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999000" y="2054675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17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142575" y="2100975"/>
              <a:ext cx="1725" cy="1725"/>
            </a:xfrm>
            <a:custGeom>
              <a:rect b="b" l="l" r="r" t="t"/>
              <a:pathLst>
                <a:path extrusionOk="0" h="69" w="69">
                  <a:moveTo>
                    <a:pt x="1" y="0"/>
                  </a:moveTo>
                  <a:lnTo>
                    <a:pt x="6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160425" y="2119650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0" y="1"/>
                  </a:moveTo>
                  <a:lnTo>
                    <a:pt x="136" y="15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3980750" y="2056800"/>
              <a:ext cx="3425" cy="875"/>
            </a:xfrm>
            <a:custGeom>
              <a:rect b="b" l="l" r="r" t="t"/>
              <a:pathLst>
                <a:path extrusionOk="0" h="35" w="137">
                  <a:moveTo>
                    <a:pt x="0" y="34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3971825" y="2058925"/>
              <a:ext cx="3850" cy="875"/>
            </a:xfrm>
            <a:custGeom>
              <a:rect b="b" l="l" r="r" t="t"/>
              <a:pathLst>
                <a:path extrusionOk="0" h="35" w="154">
                  <a:moveTo>
                    <a:pt x="0" y="34"/>
                  </a:moveTo>
                  <a:lnTo>
                    <a:pt x="15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4166375" y="2126450"/>
              <a:ext cx="3425" cy="4700"/>
            </a:xfrm>
            <a:custGeom>
              <a:rect b="b" l="l" r="r" t="t"/>
              <a:pathLst>
                <a:path extrusionOk="0" h="188" w="137">
                  <a:moveTo>
                    <a:pt x="0" y="1"/>
                  </a:moveTo>
                  <a:lnTo>
                    <a:pt x="136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4113700" y="2079725"/>
              <a:ext cx="1725" cy="1300"/>
            </a:xfrm>
            <a:custGeom>
              <a:rect b="b" l="l" r="r" t="t"/>
              <a:pathLst>
                <a:path extrusionOk="0" h="52" w="69">
                  <a:moveTo>
                    <a:pt x="0" y="1"/>
                  </a:moveTo>
                  <a:lnTo>
                    <a:pt x="68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4148950" y="2106900"/>
              <a:ext cx="2150" cy="2150"/>
            </a:xfrm>
            <a:custGeom>
              <a:rect b="b" l="l" r="r" t="t"/>
              <a:pathLst>
                <a:path extrusionOk="0" h="86" w="86">
                  <a:moveTo>
                    <a:pt x="1" y="1"/>
                  </a:moveTo>
                  <a:lnTo>
                    <a:pt x="86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4154900" y="2112850"/>
              <a:ext cx="3000" cy="3425"/>
            </a:xfrm>
            <a:custGeom>
              <a:rect b="b" l="l" r="r" t="t"/>
              <a:pathLst>
                <a:path extrusionOk="0" h="137" w="120">
                  <a:moveTo>
                    <a:pt x="0" y="1"/>
                  </a:moveTo>
                  <a:lnTo>
                    <a:pt x="119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4052100" y="2056800"/>
              <a:ext cx="6825" cy="1300"/>
            </a:xfrm>
            <a:custGeom>
              <a:rect b="b" l="l" r="r" t="t"/>
              <a:pathLst>
                <a:path extrusionOk="0" h="52" w="273">
                  <a:moveTo>
                    <a:pt x="1" y="0"/>
                  </a:moveTo>
                  <a:cubicBezTo>
                    <a:pt x="86" y="17"/>
                    <a:pt x="188" y="34"/>
                    <a:pt x="273" y="51"/>
                  </a:cubicBezTo>
                  <a:cubicBezTo>
                    <a:pt x="188" y="34"/>
                    <a:pt x="86" y="17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4104775" y="2075050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1" y="1"/>
                  </a:moveTo>
                  <a:lnTo>
                    <a:pt x="136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4069100" y="2060600"/>
              <a:ext cx="7250" cy="2150"/>
            </a:xfrm>
            <a:custGeom>
              <a:rect b="b" l="l" r="r" t="t"/>
              <a:pathLst>
                <a:path extrusionOk="0" h="86" w="290">
                  <a:moveTo>
                    <a:pt x="0" y="1"/>
                  </a:moveTo>
                  <a:lnTo>
                    <a:pt x="289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3962900" y="2061025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" y="52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4026625" y="2053825"/>
              <a:ext cx="4275" cy="25"/>
            </a:xfrm>
            <a:custGeom>
              <a:rect b="b" l="l" r="r" t="t"/>
              <a:pathLst>
                <a:path extrusionOk="0" h="1" w="171">
                  <a:moveTo>
                    <a:pt x="0" y="0"/>
                  </a:moveTo>
                  <a:lnTo>
                    <a:pt x="17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4035125" y="2054250"/>
              <a:ext cx="5525" cy="875"/>
            </a:xfrm>
            <a:custGeom>
              <a:rect b="b" l="l" r="r" t="t"/>
              <a:pathLst>
                <a:path extrusionOk="0" h="35" w="221">
                  <a:moveTo>
                    <a:pt x="0" y="0"/>
                  </a:moveTo>
                  <a:lnTo>
                    <a:pt x="22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4043600" y="2055525"/>
              <a:ext cx="6400" cy="875"/>
            </a:xfrm>
            <a:custGeom>
              <a:rect b="b" l="l" r="r" t="t"/>
              <a:pathLst>
                <a:path extrusionOk="0" h="35" w="256">
                  <a:moveTo>
                    <a:pt x="1" y="0"/>
                  </a:moveTo>
                  <a:cubicBezTo>
                    <a:pt x="86" y="0"/>
                    <a:pt x="171" y="17"/>
                    <a:pt x="256" y="34"/>
                  </a:cubicBezTo>
                  <a:cubicBezTo>
                    <a:pt x="171" y="17"/>
                    <a:pt x="86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4060600" y="2058500"/>
              <a:ext cx="7250" cy="1700"/>
            </a:xfrm>
            <a:custGeom>
              <a:rect b="b" l="l" r="r" t="t"/>
              <a:pathLst>
                <a:path extrusionOk="0" h="68" w="290">
                  <a:moveTo>
                    <a:pt x="1" y="0"/>
                  </a:moveTo>
                  <a:lnTo>
                    <a:pt x="28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4095850" y="2070375"/>
              <a:ext cx="4700" cy="2150"/>
            </a:xfrm>
            <a:custGeom>
              <a:rect b="b" l="l" r="r" t="t"/>
              <a:pathLst>
                <a:path extrusionOk="0" h="86" w="188">
                  <a:moveTo>
                    <a:pt x="1" y="1"/>
                  </a:moveTo>
                  <a:cubicBezTo>
                    <a:pt x="69" y="35"/>
                    <a:pt x="120" y="52"/>
                    <a:pt x="188" y="86"/>
                  </a:cubicBezTo>
                  <a:cubicBezTo>
                    <a:pt x="120" y="52"/>
                    <a:pt x="69" y="35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4008350" y="2053825"/>
              <a:ext cx="3000" cy="25"/>
            </a:xfrm>
            <a:custGeom>
              <a:rect b="b" l="l" r="r" t="t"/>
              <a:pathLst>
                <a:path extrusionOk="0" h="1" w="120">
                  <a:moveTo>
                    <a:pt x="1" y="0"/>
                  </a:moveTo>
                  <a:lnTo>
                    <a:pt x="120" y="0"/>
                  </a:lnTo>
                  <a:cubicBezTo>
                    <a:pt x="86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4018975" y="2053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078025" y="2063150"/>
              <a:ext cx="6400" cy="2575"/>
            </a:xfrm>
            <a:custGeom>
              <a:rect b="b" l="l" r="r" t="t"/>
              <a:pathLst>
                <a:path extrusionOk="0" h="103" w="256">
                  <a:moveTo>
                    <a:pt x="0" y="1"/>
                  </a:moveTo>
                  <a:lnTo>
                    <a:pt x="255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086925" y="2066550"/>
              <a:ext cx="5550" cy="2150"/>
            </a:xfrm>
            <a:custGeom>
              <a:rect b="b" l="l" r="r" t="t"/>
              <a:pathLst>
                <a:path extrusionOk="0" h="86" w="222">
                  <a:moveTo>
                    <a:pt x="1" y="1"/>
                  </a:moveTo>
                  <a:lnTo>
                    <a:pt x="222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29350" y="2073775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0" y="120"/>
                  </a:moveTo>
                  <a:cubicBezTo>
                    <a:pt x="68" y="86"/>
                    <a:pt x="136" y="52"/>
                    <a:pt x="221" y="1"/>
                  </a:cubicBezTo>
                  <a:cubicBezTo>
                    <a:pt x="136" y="52"/>
                    <a:pt x="68" y="86"/>
                    <a:pt x="0" y="1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171475" y="2134100"/>
              <a:ext cx="3425" cy="5125"/>
            </a:xfrm>
            <a:custGeom>
              <a:rect b="b" l="l" r="r" t="t"/>
              <a:pathLst>
                <a:path extrusionOk="0" h="205" w="137">
                  <a:moveTo>
                    <a:pt x="0" y="0"/>
                  </a:moveTo>
                  <a:lnTo>
                    <a:pt x="136" y="204"/>
                  </a:lnTo>
                  <a:cubicBezTo>
                    <a:pt x="102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4200350" y="22012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0" y="1"/>
                  </a:moveTo>
                  <a:cubicBezTo>
                    <a:pt x="0" y="28"/>
                    <a:pt x="11" y="66"/>
                    <a:pt x="25" y="107"/>
                  </a:cubicBezTo>
                  <a:lnTo>
                    <a:pt x="25" y="107"/>
                  </a:lnTo>
                  <a:cubicBezTo>
                    <a:pt x="16" y="72"/>
                    <a:pt x="13" y="27"/>
                    <a:pt x="0" y="1"/>
                  </a:cubicBezTo>
                  <a:close/>
                  <a:moveTo>
                    <a:pt x="25" y="107"/>
                  </a:moveTo>
                  <a:cubicBezTo>
                    <a:pt x="27" y="118"/>
                    <a:pt x="30" y="129"/>
                    <a:pt x="34" y="137"/>
                  </a:cubicBezTo>
                  <a:cubicBezTo>
                    <a:pt x="31" y="127"/>
                    <a:pt x="28" y="117"/>
                    <a:pt x="25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4192700" y="2174875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0"/>
                  </a:moveTo>
                  <a:lnTo>
                    <a:pt x="69" y="15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3937425" y="2069950"/>
              <a:ext cx="5125" cy="2575"/>
            </a:xfrm>
            <a:custGeom>
              <a:rect b="b" l="l" r="r" t="t"/>
              <a:pathLst>
                <a:path extrusionOk="0" h="103" w="205">
                  <a:moveTo>
                    <a:pt x="0" y="103"/>
                  </a:moveTo>
                  <a:lnTo>
                    <a:pt x="20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4195675" y="2183375"/>
              <a:ext cx="1300" cy="3850"/>
            </a:xfrm>
            <a:custGeom>
              <a:rect b="b" l="l" r="r" t="t"/>
              <a:pathLst>
                <a:path extrusionOk="0" h="154" w="52">
                  <a:moveTo>
                    <a:pt x="1" y="0"/>
                  </a:moveTo>
                  <a:cubicBezTo>
                    <a:pt x="18" y="51"/>
                    <a:pt x="35" y="102"/>
                    <a:pt x="52" y="153"/>
                  </a:cubicBezTo>
                  <a:cubicBezTo>
                    <a:pt x="35" y="102"/>
                    <a:pt x="18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4198225" y="21923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1" y="0"/>
                  </a:moveTo>
                  <a:cubicBezTo>
                    <a:pt x="18" y="34"/>
                    <a:pt x="35" y="85"/>
                    <a:pt x="35" y="136"/>
                  </a:cubicBezTo>
                  <a:cubicBezTo>
                    <a:pt x="35" y="85"/>
                    <a:pt x="18" y="34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913625" y="20831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205" y="1"/>
                  </a:moveTo>
                  <a:lnTo>
                    <a:pt x="205" y="1"/>
                  </a:lnTo>
                  <a:cubicBezTo>
                    <a:pt x="137" y="34"/>
                    <a:pt x="69" y="85"/>
                    <a:pt x="1" y="136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921275" y="2078450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1" y="120"/>
                  </a:moveTo>
                  <a:lnTo>
                    <a:pt x="22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905975" y="2088225"/>
              <a:ext cx="5125" cy="3850"/>
            </a:xfrm>
            <a:custGeom>
              <a:rect b="b" l="l" r="r" t="t"/>
              <a:pathLst>
                <a:path extrusionOk="0" h="154" w="205">
                  <a:moveTo>
                    <a:pt x="1" y="153"/>
                  </a:moveTo>
                  <a:lnTo>
                    <a:pt x="20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4204175" y="2228400"/>
              <a:ext cx="450" cy="3425"/>
            </a:xfrm>
            <a:custGeom>
              <a:rect b="b" l="l" r="r" t="t"/>
              <a:pathLst>
                <a:path extrusionOk="0" h="137" w="18">
                  <a:moveTo>
                    <a:pt x="0" y="0"/>
                  </a:moveTo>
                  <a:lnTo>
                    <a:pt x="0" y="136"/>
                  </a:lnTo>
                  <a:cubicBezTo>
                    <a:pt x="17" y="85"/>
                    <a:pt x="17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4203325" y="221947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lnTo>
                    <a:pt x="17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4202050" y="221012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cubicBezTo>
                    <a:pt x="0" y="35"/>
                    <a:pt x="0" y="86"/>
                    <a:pt x="17" y="120"/>
                  </a:cubicBezTo>
                  <a:cubicBezTo>
                    <a:pt x="17" y="86"/>
                    <a:pt x="17" y="35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4185475" y="2157900"/>
              <a:ext cx="2150" cy="4675"/>
            </a:xfrm>
            <a:custGeom>
              <a:rect b="b" l="l" r="r" t="t"/>
              <a:pathLst>
                <a:path extrusionOk="0" h="187" w="86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9" y="136"/>
                    <a:pt x="86" y="187"/>
                  </a:cubicBezTo>
                  <a:cubicBezTo>
                    <a:pt x="69" y="119"/>
                    <a:pt x="35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181225" y="2149825"/>
              <a:ext cx="2575" cy="4675"/>
            </a:xfrm>
            <a:custGeom>
              <a:rect b="b" l="l" r="r" t="t"/>
              <a:pathLst>
                <a:path extrusionOk="0" h="187" w="103">
                  <a:moveTo>
                    <a:pt x="1" y="0"/>
                  </a:moveTo>
                  <a:lnTo>
                    <a:pt x="103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3945925" y="2066550"/>
              <a:ext cx="4675" cy="2150"/>
            </a:xfrm>
            <a:custGeom>
              <a:rect b="b" l="l" r="r" t="t"/>
              <a:pathLst>
                <a:path extrusionOk="0" h="86" w="187">
                  <a:moveTo>
                    <a:pt x="0" y="86"/>
                  </a:moveTo>
                  <a:lnTo>
                    <a:pt x="187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176575" y="2141750"/>
              <a:ext cx="2975" cy="5125"/>
            </a:xfrm>
            <a:custGeom>
              <a:rect b="b" l="l" r="r" t="t"/>
              <a:pathLst>
                <a:path extrusionOk="0" h="205" w="119">
                  <a:moveTo>
                    <a:pt x="0" y="0"/>
                  </a:moveTo>
                  <a:cubicBezTo>
                    <a:pt x="51" y="68"/>
                    <a:pt x="85" y="136"/>
                    <a:pt x="119" y="204"/>
                  </a:cubicBezTo>
                  <a:cubicBezTo>
                    <a:pt x="85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3954400" y="2063575"/>
              <a:ext cx="4275" cy="1725"/>
            </a:xfrm>
            <a:custGeom>
              <a:rect b="b" l="l" r="r" t="t"/>
              <a:pathLst>
                <a:path extrusionOk="0" h="69" w="171">
                  <a:moveTo>
                    <a:pt x="1" y="69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4189300" y="2166375"/>
              <a:ext cx="2150" cy="4275"/>
            </a:xfrm>
            <a:custGeom>
              <a:rect b="b" l="l" r="r" t="t"/>
              <a:pathLst>
                <a:path extrusionOk="0" h="171" w="86">
                  <a:moveTo>
                    <a:pt x="1" y="1"/>
                  </a:moveTo>
                  <a:lnTo>
                    <a:pt x="86" y="17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021100" y="2053825"/>
              <a:ext cx="5125" cy="25"/>
            </a:xfrm>
            <a:custGeom>
              <a:rect b="b" l="l" r="r" t="t"/>
              <a:pathLst>
                <a:path extrusionOk="0" h="1" w="205">
                  <a:moveTo>
                    <a:pt x="0" y="0"/>
                  </a:moveTo>
                  <a:lnTo>
                    <a:pt x="20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3918725" y="20814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9"/>
                  </a:moveTo>
                  <a:lnTo>
                    <a:pt x="103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4030875" y="2053825"/>
              <a:ext cx="4275" cy="450"/>
            </a:xfrm>
            <a:custGeom>
              <a:rect b="b" l="l" r="r" t="t"/>
              <a:pathLst>
                <a:path extrusionOk="0" h="18" w="171">
                  <a:moveTo>
                    <a:pt x="0" y="0"/>
                  </a:moveTo>
                  <a:lnTo>
                    <a:pt x="17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3958650" y="2062300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71" y="1"/>
                  </a:moveTo>
                  <a:lnTo>
                    <a:pt x="1" y="52"/>
                  </a:lnTo>
                  <a:cubicBezTo>
                    <a:pt x="69" y="35"/>
                    <a:pt x="120" y="18"/>
                    <a:pt x="1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911075" y="20865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8"/>
                  </a:moveTo>
                  <a:lnTo>
                    <a:pt x="10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967150" y="2059775"/>
              <a:ext cx="4700" cy="1275"/>
            </a:xfrm>
            <a:custGeom>
              <a:rect b="b" l="l" r="r" t="t"/>
              <a:pathLst>
                <a:path extrusionOk="0" h="51" w="188">
                  <a:moveTo>
                    <a:pt x="1" y="51"/>
                  </a:moveTo>
                  <a:lnTo>
                    <a:pt x="187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926800" y="2076750"/>
              <a:ext cx="2575" cy="1300"/>
            </a:xfrm>
            <a:custGeom>
              <a:rect b="b" l="l" r="r" t="t"/>
              <a:pathLst>
                <a:path extrusionOk="0" h="52" w="103">
                  <a:moveTo>
                    <a:pt x="0" y="52"/>
                  </a:moveTo>
                  <a:lnTo>
                    <a:pt x="102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984150" y="2055950"/>
              <a:ext cx="5550" cy="875"/>
            </a:xfrm>
            <a:custGeom>
              <a:rect b="b" l="l" r="r" t="t"/>
              <a:pathLst>
                <a:path extrusionOk="0" h="35" w="222">
                  <a:moveTo>
                    <a:pt x="0" y="34"/>
                  </a:moveTo>
                  <a:lnTo>
                    <a:pt x="221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001975" y="2053825"/>
              <a:ext cx="6400" cy="450"/>
            </a:xfrm>
            <a:custGeom>
              <a:rect b="b" l="l" r="r" t="t"/>
              <a:pathLst>
                <a:path extrusionOk="0" h="18" w="256">
                  <a:moveTo>
                    <a:pt x="1" y="17"/>
                  </a:moveTo>
                  <a:lnTo>
                    <a:pt x="25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934450" y="2072500"/>
              <a:ext cx="3000" cy="1300"/>
            </a:xfrm>
            <a:custGeom>
              <a:rect b="b" l="l" r="r" t="t"/>
              <a:pathLst>
                <a:path extrusionOk="0" h="52" w="120">
                  <a:moveTo>
                    <a:pt x="0" y="52"/>
                  </a:moveTo>
                  <a:lnTo>
                    <a:pt x="119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3993075" y="2054675"/>
              <a:ext cx="5950" cy="875"/>
            </a:xfrm>
            <a:custGeom>
              <a:rect b="b" l="l" r="r" t="t"/>
              <a:pathLst>
                <a:path extrusionOk="0" h="35" w="238">
                  <a:moveTo>
                    <a:pt x="0" y="34"/>
                  </a:moveTo>
                  <a:lnTo>
                    <a:pt x="23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011325" y="2053825"/>
              <a:ext cx="6400" cy="25"/>
            </a:xfrm>
            <a:custGeom>
              <a:rect b="b" l="l" r="r" t="t"/>
              <a:pathLst>
                <a:path extrusionOk="0" h="1" w="256">
                  <a:moveTo>
                    <a:pt x="1" y="0"/>
                  </a:moveTo>
                  <a:lnTo>
                    <a:pt x="2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942525" y="2068675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0" y="52"/>
                  </a:moveTo>
                  <a:lnTo>
                    <a:pt x="13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3975650" y="2057650"/>
              <a:ext cx="5125" cy="1300"/>
            </a:xfrm>
            <a:custGeom>
              <a:rect b="b" l="l" r="r" t="t"/>
              <a:pathLst>
                <a:path extrusionOk="0" h="52" w="205">
                  <a:moveTo>
                    <a:pt x="0" y="51"/>
                  </a:moveTo>
                  <a:cubicBezTo>
                    <a:pt x="68" y="34"/>
                    <a:pt x="136" y="17"/>
                    <a:pt x="204" y="0"/>
                  </a:cubicBezTo>
                  <a:cubicBezTo>
                    <a:pt x="136" y="17"/>
                    <a:pt x="68" y="34"/>
                    <a:pt x="0" y="5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3950575" y="2065275"/>
              <a:ext cx="3850" cy="1300"/>
            </a:xfrm>
            <a:custGeom>
              <a:rect b="b" l="l" r="r" t="t"/>
              <a:pathLst>
                <a:path extrusionOk="0" h="52" w="154">
                  <a:moveTo>
                    <a:pt x="1" y="52"/>
                  </a:moveTo>
                  <a:lnTo>
                    <a:pt x="15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040625" y="2055100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0"/>
                  </a:moveTo>
                  <a:lnTo>
                    <a:pt x="12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4187600" y="2162550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1"/>
                  </a:moveTo>
                  <a:cubicBezTo>
                    <a:pt x="35" y="52"/>
                    <a:pt x="52" y="103"/>
                    <a:pt x="69" y="154"/>
                  </a:cubicBezTo>
                  <a:cubicBezTo>
                    <a:pt x="52" y="103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4183775" y="2154475"/>
              <a:ext cx="1725" cy="3425"/>
            </a:xfrm>
            <a:custGeom>
              <a:rect b="b" l="l" r="r" t="t"/>
              <a:pathLst>
                <a:path extrusionOk="0" h="137" w="69">
                  <a:moveTo>
                    <a:pt x="1" y="1"/>
                  </a:moveTo>
                  <a:lnTo>
                    <a:pt x="69" y="137"/>
                  </a:lnTo>
                  <a:cubicBezTo>
                    <a:pt x="52" y="86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4191425" y="2170625"/>
              <a:ext cx="1300" cy="4275"/>
            </a:xfrm>
            <a:custGeom>
              <a:rect b="b" l="l" r="r" t="t"/>
              <a:pathLst>
                <a:path extrusionOk="0" h="171" w="52">
                  <a:moveTo>
                    <a:pt x="1" y="1"/>
                  </a:moveTo>
                  <a:cubicBezTo>
                    <a:pt x="18" y="52"/>
                    <a:pt x="35" y="103"/>
                    <a:pt x="52" y="170"/>
                  </a:cubicBezTo>
                  <a:cubicBezTo>
                    <a:pt x="35" y="103"/>
                    <a:pt x="18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4194400" y="2178700"/>
              <a:ext cx="1300" cy="4700"/>
            </a:xfrm>
            <a:custGeom>
              <a:rect b="b" l="l" r="r" t="t"/>
              <a:pathLst>
                <a:path extrusionOk="0" h="188" w="52">
                  <a:moveTo>
                    <a:pt x="1" y="0"/>
                  </a:moveTo>
                  <a:lnTo>
                    <a:pt x="1" y="0"/>
                  </a:lnTo>
                  <a:cubicBezTo>
                    <a:pt x="9" y="34"/>
                    <a:pt x="18" y="64"/>
                    <a:pt x="26" y="94"/>
                  </a:cubicBezTo>
                  <a:lnTo>
                    <a:pt x="26" y="94"/>
                  </a:lnTo>
                  <a:lnTo>
                    <a:pt x="1" y="0"/>
                  </a:lnTo>
                  <a:close/>
                  <a:moveTo>
                    <a:pt x="26" y="94"/>
                  </a:moveTo>
                  <a:lnTo>
                    <a:pt x="52" y="187"/>
                  </a:lnTo>
                  <a:cubicBezTo>
                    <a:pt x="43" y="153"/>
                    <a:pt x="35" y="124"/>
                    <a:pt x="26" y="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4049975" y="2056375"/>
              <a:ext cx="2150" cy="450"/>
            </a:xfrm>
            <a:custGeom>
              <a:rect b="b" l="l" r="r" t="t"/>
              <a:pathLst>
                <a:path extrusionOk="0" h="18" w="86">
                  <a:moveTo>
                    <a:pt x="1" y="0"/>
                  </a:moveTo>
                  <a:lnTo>
                    <a:pt x="86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174875" y="2139200"/>
              <a:ext cx="1700" cy="2575"/>
            </a:xfrm>
            <a:custGeom>
              <a:rect b="b" l="l" r="r" t="t"/>
              <a:pathLst>
                <a:path extrusionOk="0" h="103" w="68">
                  <a:moveTo>
                    <a:pt x="0" y="0"/>
                  </a:moveTo>
                  <a:cubicBezTo>
                    <a:pt x="34" y="34"/>
                    <a:pt x="51" y="68"/>
                    <a:pt x="68" y="102"/>
                  </a:cubicBezTo>
                  <a:cubicBezTo>
                    <a:pt x="51" y="68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4179525" y="2146850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1" y="0"/>
                  </a:moveTo>
                  <a:lnTo>
                    <a:pt x="69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4202475" y="2213100"/>
              <a:ext cx="875" cy="6400"/>
            </a:xfrm>
            <a:custGeom>
              <a:rect b="b" l="l" r="r" t="t"/>
              <a:pathLst>
                <a:path extrusionOk="0" h="256" w="35">
                  <a:moveTo>
                    <a:pt x="0" y="1"/>
                  </a:moveTo>
                  <a:cubicBezTo>
                    <a:pt x="17" y="86"/>
                    <a:pt x="17" y="171"/>
                    <a:pt x="34" y="256"/>
                  </a:cubicBezTo>
                  <a:cubicBezTo>
                    <a:pt x="17" y="171"/>
                    <a:pt x="17" y="86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204600" y="2231800"/>
              <a:ext cx="25" cy="5975"/>
            </a:xfrm>
            <a:custGeom>
              <a:rect b="b" l="l" r="r" t="t"/>
              <a:pathLst>
                <a:path extrusionOk="0" h="239" w="1">
                  <a:moveTo>
                    <a:pt x="0" y="0"/>
                  </a:moveTo>
                  <a:lnTo>
                    <a:pt x="0" y="23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3385650" y="2092050"/>
              <a:ext cx="520350" cy="661825"/>
            </a:xfrm>
            <a:custGeom>
              <a:rect b="b" l="l" r="r" t="t"/>
              <a:pathLst>
                <a:path extrusionOk="0" h="26473" w="20814">
                  <a:moveTo>
                    <a:pt x="20814" y="0"/>
                  </a:moveTo>
                  <a:cubicBezTo>
                    <a:pt x="20712" y="78"/>
                    <a:pt x="20612" y="158"/>
                    <a:pt x="20514" y="241"/>
                  </a:cubicBezTo>
                  <a:lnTo>
                    <a:pt x="20514" y="241"/>
                  </a:lnTo>
                  <a:lnTo>
                    <a:pt x="20780" y="34"/>
                  </a:lnTo>
                  <a:lnTo>
                    <a:pt x="20814" y="0"/>
                  </a:lnTo>
                  <a:close/>
                  <a:moveTo>
                    <a:pt x="20514" y="241"/>
                  </a:moveTo>
                  <a:lnTo>
                    <a:pt x="3823" y="13202"/>
                  </a:lnTo>
                  <a:cubicBezTo>
                    <a:pt x="595" y="15717"/>
                    <a:pt x="0" y="20372"/>
                    <a:pt x="2515" y="23600"/>
                  </a:cubicBezTo>
                  <a:cubicBezTo>
                    <a:pt x="3977" y="25487"/>
                    <a:pt x="6168" y="26472"/>
                    <a:pt x="8381" y="26472"/>
                  </a:cubicBezTo>
                  <a:cubicBezTo>
                    <a:pt x="9974" y="26472"/>
                    <a:pt x="11579" y="25961"/>
                    <a:pt x="12930" y="24909"/>
                  </a:cubicBezTo>
                  <a:lnTo>
                    <a:pt x="17908" y="21052"/>
                  </a:lnTo>
                  <a:lnTo>
                    <a:pt x="17908" y="5879"/>
                  </a:lnTo>
                  <a:cubicBezTo>
                    <a:pt x="17908" y="3713"/>
                    <a:pt x="18863" y="1638"/>
                    <a:pt x="20514" y="24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4203750" y="2222525"/>
              <a:ext cx="450" cy="5900"/>
            </a:xfrm>
            <a:custGeom>
              <a:rect b="b" l="l" r="r" t="t"/>
              <a:pathLst>
                <a:path extrusionOk="0" h="236" w="18">
                  <a:moveTo>
                    <a:pt x="0" y="0"/>
                  </a:moveTo>
                  <a:cubicBezTo>
                    <a:pt x="0" y="84"/>
                    <a:pt x="1" y="151"/>
                    <a:pt x="17" y="235"/>
                  </a:cubicBezTo>
                  <a:cubicBezTo>
                    <a:pt x="1" y="151"/>
                    <a:pt x="0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4196950" y="2187200"/>
              <a:ext cx="1300" cy="5125"/>
            </a:xfrm>
            <a:custGeom>
              <a:rect b="b" l="l" r="r" t="t"/>
              <a:pathLst>
                <a:path extrusionOk="0" h="205" w="52">
                  <a:moveTo>
                    <a:pt x="1" y="0"/>
                  </a:moveTo>
                  <a:cubicBezTo>
                    <a:pt x="18" y="68"/>
                    <a:pt x="35" y="136"/>
                    <a:pt x="52" y="204"/>
                  </a:cubicBezTo>
                  <a:cubicBezTo>
                    <a:pt x="35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199075" y="2195700"/>
              <a:ext cx="1300" cy="5525"/>
            </a:xfrm>
            <a:custGeom>
              <a:rect b="b" l="l" r="r" t="t"/>
              <a:pathLst>
                <a:path extrusionOk="0" h="221" w="52">
                  <a:moveTo>
                    <a:pt x="1" y="0"/>
                  </a:moveTo>
                  <a:cubicBezTo>
                    <a:pt x="18" y="68"/>
                    <a:pt x="34" y="136"/>
                    <a:pt x="51" y="221"/>
                  </a:cubicBezTo>
                  <a:cubicBezTo>
                    <a:pt x="34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4163825" y="2123475"/>
              <a:ext cx="2575" cy="3000"/>
            </a:xfrm>
            <a:custGeom>
              <a:rect b="b" l="l" r="r" t="t"/>
              <a:pathLst>
                <a:path extrusionOk="0" h="120" w="103">
                  <a:moveTo>
                    <a:pt x="0" y="1"/>
                  </a:moveTo>
                  <a:lnTo>
                    <a:pt x="74" y="86"/>
                  </a:lnTo>
                  <a:lnTo>
                    <a:pt x="74" y="86"/>
                  </a:lnTo>
                  <a:cubicBezTo>
                    <a:pt x="70" y="80"/>
                    <a:pt x="68" y="74"/>
                    <a:pt x="68" y="69"/>
                  </a:cubicBezTo>
                  <a:lnTo>
                    <a:pt x="0" y="1"/>
                  </a:lnTo>
                  <a:close/>
                  <a:moveTo>
                    <a:pt x="74" y="86"/>
                  </a:moveTo>
                  <a:cubicBezTo>
                    <a:pt x="80" y="97"/>
                    <a:pt x="91" y="108"/>
                    <a:pt x="102" y="120"/>
                  </a:cubicBezTo>
                  <a:lnTo>
                    <a:pt x="74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4201200" y="2204625"/>
              <a:ext cx="875" cy="5525"/>
            </a:xfrm>
            <a:custGeom>
              <a:rect b="b" l="l" r="r" t="t"/>
              <a:pathLst>
                <a:path extrusionOk="0" h="221" w="35">
                  <a:moveTo>
                    <a:pt x="1" y="0"/>
                  </a:moveTo>
                  <a:lnTo>
                    <a:pt x="1" y="0"/>
                  </a:lnTo>
                  <a:cubicBezTo>
                    <a:pt x="17" y="68"/>
                    <a:pt x="17" y="153"/>
                    <a:pt x="34" y="221"/>
                  </a:cubicBezTo>
                  <a:cubicBezTo>
                    <a:pt x="17" y="136"/>
                    <a:pt x="17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4169775" y="2131125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0" y="0"/>
                  </a:moveTo>
                  <a:lnTo>
                    <a:pt x="68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4092450" y="2068675"/>
              <a:ext cx="3425" cy="1725"/>
            </a:xfrm>
            <a:custGeom>
              <a:rect b="b" l="l" r="r" t="t"/>
              <a:pathLst>
                <a:path extrusionOk="0" h="69" w="137">
                  <a:moveTo>
                    <a:pt x="1" y="1"/>
                  </a:moveTo>
                  <a:lnTo>
                    <a:pt x="137" y="6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4100525" y="2072500"/>
              <a:ext cx="4275" cy="2575"/>
            </a:xfrm>
            <a:custGeom>
              <a:rect b="b" l="l" r="r" t="t"/>
              <a:pathLst>
                <a:path extrusionOk="0" h="103" w="171">
                  <a:moveTo>
                    <a:pt x="1" y="1"/>
                  </a:moveTo>
                  <a:lnTo>
                    <a:pt x="171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4157875" y="2116250"/>
              <a:ext cx="2575" cy="3425"/>
            </a:xfrm>
            <a:custGeom>
              <a:rect b="b" l="l" r="r" t="t"/>
              <a:pathLst>
                <a:path extrusionOk="0" h="137" w="103">
                  <a:moveTo>
                    <a:pt x="0" y="1"/>
                  </a:moveTo>
                  <a:lnTo>
                    <a:pt x="102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4058900" y="205807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1" y="0"/>
                  </a:moveTo>
                  <a:lnTo>
                    <a:pt x="69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4108175" y="20763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0" y="1"/>
                  </a:moveTo>
                  <a:lnTo>
                    <a:pt x="204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4076325" y="206272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0" y="1"/>
                  </a:moveTo>
                  <a:lnTo>
                    <a:pt x="68" y="1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4067825" y="2060200"/>
              <a:ext cx="1300" cy="425"/>
            </a:xfrm>
            <a:custGeom>
              <a:rect b="b" l="l" r="r" t="t"/>
              <a:pathLst>
                <a:path extrusionOk="0" h="17" w="52">
                  <a:moveTo>
                    <a:pt x="0" y="0"/>
                  </a:moveTo>
                  <a:lnTo>
                    <a:pt x="51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4084400" y="2065700"/>
              <a:ext cx="2550" cy="875"/>
            </a:xfrm>
            <a:custGeom>
              <a:rect b="b" l="l" r="r" t="t"/>
              <a:pathLst>
                <a:path extrusionOk="0" h="35" w="102">
                  <a:moveTo>
                    <a:pt x="0" y="1"/>
                  </a:moveTo>
                  <a:lnTo>
                    <a:pt x="102" y="35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4115400" y="2081000"/>
              <a:ext cx="6400" cy="3850"/>
            </a:xfrm>
            <a:custGeom>
              <a:rect b="b" l="l" r="r" t="t"/>
              <a:pathLst>
                <a:path extrusionOk="0" h="154" w="256">
                  <a:moveTo>
                    <a:pt x="0" y="1"/>
                  </a:moveTo>
                  <a:cubicBezTo>
                    <a:pt x="85" y="52"/>
                    <a:pt x="170" y="102"/>
                    <a:pt x="255" y="153"/>
                  </a:cubicBezTo>
                  <a:cubicBezTo>
                    <a:pt x="170" y="102"/>
                    <a:pt x="85" y="52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4151500" y="2109025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1" y="1"/>
                  </a:moveTo>
                  <a:lnTo>
                    <a:pt x="1" y="1"/>
                  </a:lnTo>
                  <a:cubicBezTo>
                    <a:pt x="35" y="52"/>
                    <a:pt x="86" y="103"/>
                    <a:pt x="136" y="1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137475" y="2096300"/>
              <a:ext cx="5125" cy="4700"/>
            </a:xfrm>
            <a:custGeom>
              <a:rect b="b" l="l" r="r" t="t"/>
              <a:pathLst>
                <a:path extrusionOk="0" h="188" w="205">
                  <a:moveTo>
                    <a:pt x="1" y="0"/>
                  </a:moveTo>
                  <a:cubicBezTo>
                    <a:pt x="69" y="68"/>
                    <a:pt x="137" y="119"/>
                    <a:pt x="205" y="187"/>
                  </a:cubicBezTo>
                  <a:cubicBezTo>
                    <a:pt x="137" y="119"/>
                    <a:pt x="69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4144275" y="2102675"/>
              <a:ext cx="4700" cy="4250"/>
            </a:xfrm>
            <a:custGeom>
              <a:rect b="b" l="l" r="r" t="t"/>
              <a:pathLst>
                <a:path extrusionOk="0" h="170" w="188">
                  <a:moveTo>
                    <a:pt x="1" y="0"/>
                  </a:moveTo>
                  <a:lnTo>
                    <a:pt x="1" y="0"/>
                  </a:lnTo>
                  <a:cubicBezTo>
                    <a:pt x="52" y="51"/>
                    <a:pt x="120" y="119"/>
                    <a:pt x="188" y="170"/>
                  </a:cubicBezTo>
                  <a:cubicBezTo>
                    <a:pt x="120" y="102"/>
                    <a:pt x="69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4123050" y="2085675"/>
              <a:ext cx="5975" cy="4275"/>
            </a:xfrm>
            <a:custGeom>
              <a:rect b="b" l="l" r="r" t="t"/>
              <a:pathLst>
                <a:path extrusionOk="0" h="171" w="239">
                  <a:moveTo>
                    <a:pt x="0" y="0"/>
                  </a:moveTo>
                  <a:cubicBezTo>
                    <a:pt x="85" y="51"/>
                    <a:pt x="170" y="119"/>
                    <a:pt x="238" y="170"/>
                  </a:cubicBezTo>
                  <a:cubicBezTo>
                    <a:pt x="170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4130275" y="2090775"/>
              <a:ext cx="5525" cy="4700"/>
            </a:xfrm>
            <a:custGeom>
              <a:rect b="b" l="l" r="r" t="t"/>
              <a:pathLst>
                <a:path extrusionOk="0" h="188" w="221">
                  <a:moveTo>
                    <a:pt x="0" y="0"/>
                  </a:moveTo>
                  <a:lnTo>
                    <a:pt x="0" y="0"/>
                  </a:lnTo>
                  <a:cubicBezTo>
                    <a:pt x="68" y="68"/>
                    <a:pt x="153" y="119"/>
                    <a:pt x="221" y="187"/>
                  </a:cubicBezTo>
                  <a:cubicBezTo>
                    <a:pt x="153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833775" y="2054250"/>
              <a:ext cx="371275" cy="564100"/>
            </a:xfrm>
            <a:custGeom>
              <a:rect b="b" l="l" r="r" t="t"/>
              <a:pathLst>
                <a:path extrusionOk="0" h="22564" w="14851">
                  <a:moveTo>
                    <a:pt x="7018" y="0"/>
                  </a:moveTo>
                  <a:lnTo>
                    <a:pt x="6763" y="17"/>
                  </a:lnTo>
                  <a:lnTo>
                    <a:pt x="6644" y="17"/>
                  </a:lnTo>
                  <a:lnTo>
                    <a:pt x="6406" y="51"/>
                  </a:lnTo>
                  <a:lnTo>
                    <a:pt x="6270" y="68"/>
                  </a:lnTo>
                  <a:lnTo>
                    <a:pt x="6049" y="102"/>
                  </a:lnTo>
                  <a:lnTo>
                    <a:pt x="5913" y="136"/>
                  </a:lnTo>
                  <a:cubicBezTo>
                    <a:pt x="5845" y="153"/>
                    <a:pt x="5777" y="170"/>
                    <a:pt x="5692" y="187"/>
                  </a:cubicBezTo>
                  <a:lnTo>
                    <a:pt x="5539" y="221"/>
                  </a:lnTo>
                  <a:lnTo>
                    <a:pt x="5353" y="272"/>
                  </a:lnTo>
                  <a:lnTo>
                    <a:pt x="5200" y="323"/>
                  </a:lnTo>
                  <a:cubicBezTo>
                    <a:pt x="5132" y="340"/>
                    <a:pt x="5081" y="357"/>
                    <a:pt x="5030" y="374"/>
                  </a:cubicBezTo>
                  <a:lnTo>
                    <a:pt x="4843" y="442"/>
                  </a:lnTo>
                  <a:lnTo>
                    <a:pt x="4690" y="493"/>
                  </a:lnTo>
                  <a:lnTo>
                    <a:pt x="4503" y="578"/>
                  </a:lnTo>
                  <a:lnTo>
                    <a:pt x="4367" y="646"/>
                  </a:lnTo>
                  <a:lnTo>
                    <a:pt x="4180" y="731"/>
                  </a:lnTo>
                  <a:lnTo>
                    <a:pt x="4044" y="799"/>
                  </a:lnTo>
                  <a:cubicBezTo>
                    <a:pt x="3976" y="833"/>
                    <a:pt x="3908" y="867"/>
                    <a:pt x="3840" y="901"/>
                  </a:cubicBezTo>
                  <a:lnTo>
                    <a:pt x="3738" y="969"/>
                  </a:lnTo>
                  <a:lnTo>
                    <a:pt x="3518" y="1088"/>
                  </a:lnTo>
                  <a:lnTo>
                    <a:pt x="3416" y="1156"/>
                  </a:lnTo>
                  <a:cubicBezTo>
                    <a:pt x="3348" y="1189"/>
                    <a:pt x="3280" y="1240"/>
                    <a:pt x="3212" y="1291"/>
                  </a:cubicBezTo>
                  <a:lnTo>
                    <a:pt x="3110" y="1359"/>
                  </a:lnTo>
                  <a:lnTo>
                    <a:pt x="2906" y="1512"/>
                  </a:lnTo>
                  <a:cubicBezTo>
                    <a:pt x="1071" y="2906"/>
                    <a:pt x="0" y="5080"/>
                    <a:pt x="0" y="7391"/>
                  </a:cubicBezTo>
                  <a:lnTo>
                    <a:pt x="0" y="22564"/>
                  </a:lnTo>
                  <a:lnTo>
                    <a:pt x="11979" y="13253"/>
                  </a:lnTo>
                  <a:cubicBezTo>
                    <a:pt x="13797" y="11843"/>
                    <a:pt x="14850" y="9651"/>
                    <a:pt x="14833" y="7340"/>
                  </a:cubicBezTo>
                  <a:lnTo>
                    <a:pt x="14833" y="7102"/>
                  </a:lnTo>
                  <a:lnTo>
                    <a:pt x="14833" y="6966"/>
                  </a:lnTo>
                  <a:cubicBezTo>
                    <a:pt x="14833" y="6881"/>
                    <a:pt x="14833" y="6813"/>
                    <a:pt x="14816" y="6728"/>
                  </a:cubicBezTo>
                  <a:lnTo>
                    <a:pt x="14799" y="6610"/>
                  </a:lnTo>
                  <a:cubicBezTo>
                    <a:pt x="14799" y="6525"/>
                    <a:pt x="14782" y="6440"/>
                    <a:pt x="14765" y="6355"/>
                  </a:cubicBezTo>
                  <a:cubicBezTo>
                    <a:pt x="14765" y="6321"/>
                    <a:pt x="14765" y="6270"/>
                    <a:pt x="14748" y="6236"/>
                  </a:cubicBezTo>
                  <a:cubicBezTo>
                    <a:pt x="14731" y="6151"/>
                    <a:pt x="14714" y="6083"/>
                    <a:pt x="14714" y="6015"/>
                  </a:cubicBezTo>
                  <a:cubicBezTo>
                    <a:pt x="14697" y="5930"/>
                    <a:pt x="14697" y="5913"/>
                    <a:pt x="14680" y="5879"/>
                  </a:cubicBezTo>
                  <a:cubicBezTo>
                    <a:pt x="14663" y="5828"/>
                    <a:pt x="14646" y="5726"/>
                    <a:pt x="14630" y="5658"/>
                  </a:cubicBezTo>
                  <a:cubicBezTo>
                    <a:pt x="14613" y="5590"/>
                    <a:pt x="14613" y="5556"/>
                    <a:pt x="14596" y="5522"/>
                  </a:cubicBezTo>
                  <a:cubicBezTo>
                    <a:pt x="14579" y="5471"/>
                    <a:pt x="14562" y="5386"/>
                    <a:pt x="14545" y="5318"/>
                  </a:cubicBezTo>
                  <a:cubicBezTo>
                    <a:pt x="14528" y="5250"/>
                    <a:pt x="14511" y="5216"/>
                    <a:pt x="14494" y="5165"/>
                  </a:cubicBezTo>
                  <a:cubicBezTo>
                    <a:pt x="14477" y="5114"/>
                    <a:pt x="14460" y="5046"/>
                    <a:pt x="14443" y="4978"/>
                  </a:cubicBezTo>
                  <a:lnTo>
                    <a:pt x="14375" y="4825"/>
                  </a:lnTo>
                  <a:cubicBezTo>
                    <a:pt x="14358" y="4758"/>
                    <a:pt x="14341" y="4707"/>
                    <a:pt x="14307" y="4656"/>
                  </a:cubicBezTo>
                  <a:lnTo>
                    <a:pt x="14239" y="4486"/>
                  </a:lnTo>
                  <a:cubicBezTo>
                    <a:pt x="14222" y="4435"/>
                    <a:pt x="14205" y="4384"/>
                    <a:pt x="14171" y="4333"/>
                  </a:cubicBezTo>
                  <a:cubicBezTo>
                    <a:pt x="14154" y="4282"/>
                    <a:pt x="14120" y="4214"/>
                    <a:pt x="14086" y="4146"/>
                  </a:cubicBezTo>
                  <a:lnTo>
                    <a:pt x="14018" y="4010"/>
                  </a:lnTo>
                  <a:lnTo>
                    <a:pt x="13916" y="3823"/>
                  </a:lnTo>
                  <a:lnTo>
                    <a:pt x="13848" y="3704"/>
                  </a:lnTo>
                  <a:cubicBezTo>
                    <a:pt x="13814" y="3636"/>
                    <a:pt x="13780" y="3568"/>
                    <a:pt x="13729" y="3500"/>
                  </a:cubicBezTo>
                  <a:cubicBezTo>
                    <a:pt x="13695" y="3432"/>
                    <a:pt x="13678" y="3432"/>
                    <a:pt x="13661" y="3398"/>
                  </a:cubicBezTo>
                  <a:cubicBezTo>
                    <a:pt x="13644" y="3347"/>
                    <a:pt x="13576" y="3262"/>
                    <a:pt x="13525" y="3194"/>
                  </a:cubicBezTo>
                  <a:lnTo>
                    <a:pt x="13457" y="3075"/>
                  </a:lnTo>
                  <a:lnTo>
                    <a:pt x="13304" y="2889"/>
                  </a:lnTo>
                  <a:lnTo>
                    <a:pt x="13219" y="2770"/>
                  </a:lnTo>
                  <a:lnTo>
                    <a:pt x="13083" y="2617"/>
                  </a:lnTo>
                  <a:lnTo>
                    <a:pt x="12964" y="2481"/>
                  </a:lnTo>
                  <a:lnTo>
                    <a:pt x="12862" y="2345"/>
                  </a:lnTo>
                  <a:lnTo>
                    <a:pt x="12710" y="2192"/>
                  </a:lnTo>
                  <a:lnTo>
                    <a:pt x="12608" y="2107"/>
                  </a:lnTo>
                  <a:cubicBezTo>
                    <a:pt x="12557" y="2039"/>
                    <a:pt x="12489" y="1988"/>
                    <a:pt x="12438" y="1937"/>
                  </a:cubicBezTo>
                  <a:lnTo>
                    <a:pt x="12370" y="1869"/>
                  </a:lnTo>
                  <a:cubicBezTo>
                    <a:pt x="12302" y="1801"/>
                    <a:pt x="12234" y="1750"/>
                    <a:pt x="12166" y="1682"/>
                  </a:cubicBezTo>
                  <a:lnTo>
                    <a:pt x="12115" y="1648"/>
                  </a:lnTo>
                  <a:cubicBezTo>
                    <a:pt x="12030" y="1580"/>
                    <a:pt x="11945" y="1529"/>
                    <a:pt x="11877" y="1461"/>
                  </a:cubicBezTo>
                  <a:lnTo>
                    <a:pt x="11826" y="1427"/>
                  </a:lnTo>
                  <a:cubicBezTo>
                    <a:pt x="11741" y="1376"/>
                    <a:pt x="11673" y="1308"/>
                    <a:pt x="11588" y="1257"/>
                  </a:cubicBezTo>
                  <a:lnTo>
                    <a:pt x="11537" y="1223"/>
                  </a:lnTo>
                  <a:cubicBezTo>
                    <a:pt x="11452" y="1172"/>
                    <a:pt x="11367" y="1122"/>
                    <a:pt x="11282" y="1071"/>
                  </a:cubicBezTo>
                  <a:lnTo>
                    <a:pt x="11214" y="1020"/>
                  </a:lnTo>
                  <a:lnTo>
                    <a:pt x="10993" y="884"/>
                  </a:lnTo>
                  <a:lnTo>
                    <a:pt x="10875" y="833"/>
                  </a:lnTo>
                  <a:lnTo>
                    <a:pt x="10688" y="731"/>
                  </a:lnTo>
                  <a:cubicBezTo>
                    <a:pt x="10637" y="697"/>
                    <a:pt x="10569" y="680"/>
                    <a:pt x="10518" y="646"/>
                  </a:cubicBezTo>
                  <a:lnTo>
                    <a:pt x="10382" y="578"/>
                  </a:lnTo>
                  <a:lnTo>
                    <a:pt x="10144" y="493"/>
                  </a:lnTo>
                  <a:lnTo>
                    <a:pt x="10059" y="459"/>
                  </a:lnTo>
                  <a:lnTo>
                    <a:pt x="9787" y="357"/>
                  </a:lnTo>
                  <a:lnTo>
                    <a:pt x="9719" y="340"/>
                  </a:lnTo>
                  <a:lnTo>
                    <a:pt x="9447" y="255"/>
                  </a:lnTo>
                  <a:lnTo>
                    <a:pt x="9379" y="238"/>
                  </a:lnTo>
                  <a:lnTo>
                    <a:pt x="9091" y="170"/>
                  </a:lnTo>
                  <a:lnTo>
                    <a:pt x="9023" y="153"/>
                  </a:lnTo>
                  <a:cubicBezTo>
                    <a:pt x="8938" y="136"/>
                    <a:pt x="8853" y="119"/>
                    <a:pt x="8768" y="102"/>
                  </a:cubicBezTo>
                  <a:lnTo>
                    <a:pt x="8666" y="85"/>
                  </a:lnTo>
                  <a:cubicBezTo>
                    <a:pt x="8581" y="68"/>
                    <a:pt x="8496" y="51"/>
                    <a:pt x="8428" y="51"/>
                  </a:cubicBezTo>
                  <a:lnTo>
                    <a:pt x="8292" y="34"/>
                  </a:lnTo>
                  <a:lnTo>
                    <a:pt x="8071" y="0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4701380" y="2543397"/>
            <a:ext cx="358415" cy="486767"/>
            <a:chOff x="3222100" y="2053500"/>
            <a:chExt cx="1172825" cy="1592825"/>
          </a:xfrm>
        </p:grpSpPr>
        <p:sp>
          <p:nvSpPr>
            <p:cNvPr id="170" name="Google Shape;170;p15"/>
            <p:cNvSpPr/>
            <p:nvPr/>
          </p:nvSpPr>
          <p:spPr>
            <a:xfrm>
              <a:off x="4166800" y="2251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322350" y="3275850"/>
              <a:ext cx="1072575" cy="370475"/>
            </a:xfrm>
            <a:custGeom>
              <a:rect b="b" l="l" r="r" t="t"/>
              <a:pathLst>
                <a:path extrusionOk="0" h="14819" w="42903">
                  <a:moveTo>
                    <a:pt x="35500" y="0"/>
                  </a:moveTo>
                  <a:cubicBezTo>
                    <a:pt x="35458" y="0"/>
                    <a:pt x="35417" y="1"/>
                    <a:pt x="35375" y="1"/>
                  </a:cubicBezTo>
                  <a:lnTo>
                    <a:pt x="3790" y="1"/>
                  </a:lnTo>
                  <a:lnTo>
                    <a:pt x="1615" y="2737"/>
                  </a:lnTo>
                  <a:cubicBezTo>
                    <a:pt x="561" y="4028"/>
                    <a:pt x="1" y="5659"/>
                    <a:pt x="1" y="7324"/>
                  </a:cubicBezTo>
                  <a:lnTo>
                    <a:pt x="1" y="7409"/>
                  </a:lnTo>
                  <a:lnTo>
                    <a:pt x="1" y="7460"/>
                  </a:lnTo>
                  <a:lnTo>
                    <a:pt x="1" y="7511"/>
                  </a:lnTo>
                  <a:cubicBezTo>
                    <a:pt x="52" y="11555"/>
                    <a:pt x="3348" y="14817"/>
                    <a:pt x="7392" y="14817"/>
                  </a:cubicBezTo>
                  <a:lnTo>
                    <a:pt x="35375" y="14817"/>
                  </a:lnTo>
                  <a:cubicBezTo>
                    <a:pt x="35417" y="14818"/>
                    <a:pt x="35458" y="14818"/>
                    <a:pt x="35499" y="14818"/>
                  </a:cubicBezTo>
                  <a:cubicBezTo>
                    <a:pt x="39588" y="14818"/>
                    <a:pt x="42902" y="11497"/>
                    <a:pt x="42902" y="7409"/>
                  </a:cubicBezTo>
                  <a:cubicBezTo>
                    <a:pt x="42902" y="3305"/>
                    <a:pt x="39589" y="0"/>
                    <a:pt x="35500" y="0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222100" y="2053500"/>
              <a:ext cx="941325" cy="714800"/>
            </a:xfrm>
            <a:custGeom>
              <a:rect b="b" l="l" r="r" t="t"/>
              <a:pathLst>
                <a:path extrusionOk="0" h="28592" w="37653">
                  <a:moveTo>
                    <a:pt x="21180" y="0"/>
                  </a:moveTo>
                  <a:cubicBezTo>
                    <a:pt x="18495" y="0"/>
                    <a:pt x="15811" y="514"/>
                    <a:pt x="13271" y="1542"/>
                  </a:cubicBezTo>
                  <a:lnTo>
                    <a:pt x="13084" y="1610"/>
                  </a:lnTo>
                  <a:lnTo>
                    <a:pt x="12880" y="1712"/>
                  </a:lnTo>
                  <a:cubicBezTo>
                    <a:pt x="10382" y="2766"/>
                    <a:pt x="8105" y="4295"/>
                    <a:pt x="6202" y="6215"/>
                  </a:cubicBezTo>
                  <a:cubicBezTo>
                    <a:pt x="6101" y="6317"/>
                    <a:pt x="5982" y="6436"/>
                    <a:pt x="5897" y="6555"/>
                  </a:cubicBezTo>
                  <a:cubicBezTo>
                    <a:pt x="2108" y="10479"/>
                    <a:pt x="1" y="15730"/>
                    <a:pt x="1" y="21184"/>
                  </a:cubicBezTo>
                  <a:cubicBezTo>
                    <a:pt x="1" y="25278"/>
                    <a:pt x="3314" y="28591"/>
                    <a:pt x="7409" y="28591"/>
                  </a:cubicBezTo>
                  <a:cubicBezTo>
                    <a:pt x="11504" y="28591"/>
                    <a:pt x="14817" y="25278"/>
                    <a:pt x="14817" y="21184"/>
                  </a:cubicBezTo>
                  <a:cubicBezTo>
                    <a:pt x="14817" y="18754"/>
                    <a:pt x="16210" y="16528"/>
                    <a:pt x="18385" y="15475"/>
                  </a:cubicBezTo>
                  <a:lnTo>
                    <a:pt x="18436" y="15441"/>
                  </a:lnTo>
                  <a:lnTo>
                    <a:pt x="18623" y="15356"/>
                  </a:lnTo>
                  <a:lnTo>
                    <a:pt x="18742" y="15305"/>
                  </a:lnTo>
                  <a:lnTo>
                    <a:pt x="18861" y="15254"/>
                  </a:lnTo>
                  <a:lnTo>
                    <a:pt x="19047" y="15186"/>
                  </a:lnTo>
                  <a:lnTo>
                    <a:pt x="19115" y="15169"/>
                  </a:lnTo>
                  <a:cubicBezTo>
                    <a:pt x="19778" y="14939"/>
                    <a:pt x="20475" y="14825"/>
                    <a:pt x="21171" y="14825"/>
                  </a:cubicBezTo>
                  <a:cubicBezTo>
                    <a:pt x="21868" y="14825"/>
                    <a:pt x="22565" y="14939"/>
                    <a:pt x="23227" y="15169"/>
                  </a:cubicBezTo>
                  <a:lnTo>
                    <a:pt x="23295" y="15186"/>
                  </a:lnTo>
                  <a:lnTo>
                    <a:pt x="23482" y="15254"/>
                  </a:lnTo>
                  <a:cubicBezTo>
                    <a:pt x="23516" y="15271"/>
                    <a:pt x="23567" y="15288"/>
                    <a:pt x="23618" y="15305"/>
                  </a:cubicBezTo>
                  <a:lnTo>
                    <a:pt x="23720" y="15356"/>
                  </a:lnTo>
                  <a:cubicBezTo>
                    <a:pt x="23788" y="15390"/>
                    <a:pt x="23856" y="15407"/>
                    <a:pt x="23907" y="15441"/>
                  </a:cubicBezTo>
                  <a:lnTo>
                    <a:pt x="23958" y="15475"/>
                  </a:lnTo>
                  <a:cubicBezTo>
                    <a:pt x="25300" y="16120"/>
                    <a:pt x="26353" y="17225"/>
                    <a:pt x="26982" y="18567"/>
                  </a:cubicBezTo>
                  <a:lnTo>
                    <a:pt x="37652" y="7880"/>
                  </a:lnTo>
                  <a:cubicBezTo>
                    <a:pt x="37177" y="7302"/>
                    <a:pt x="36684" y="6741"/>
                    <a:pt x="36140" y="6215"/>
                  </a:cubicBezTo>
                  <a:cubicBezTo>
                    <a:pt x="34237" y="4295"/>
                    <a:pt x="31977" y="2766"/>
                    <a:pt x="29480" y="1712"/>
                  </a:cubicBezTo>
                  <a:lnTo>
                    <a:pt x="29276" y="1610"/>
                  </a:lnTo>
                  <a:lnTo>
                    <a:pt x="29089" y="1542"/>
                  </a:lnTo>
                  <a:cubicBezTo>
                    <a:pt x="26549" y="514"/>
                    <a:pt x="23864" y="0"/>
                    <a:pt x="21180" y="0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896225" y="2250475"/>
              <a:ext cx="267200" cy="267200"/>
            </a:xfrm>
            <a:custGeom>
              <a:rect b="b" l="l" r="r" t="t"/>
              <a:pathLst>
                <a:path extrusionOk="0" h="10688" w="10688">
                  <a:moveTo>
                    <a:pt x="0" y="10688"/>
                  </a:moveTo>
                  <a:lnTo>
                    <a:pt x="10687" y="1"/>
                  </a:lnTo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592500" y="3276250"/>
              <a:ext cx="802425" cy="370075"/>
            </a:xfrm>
            <a:custGeom>
              <a:rect b="b" l="l" r="r" t="t"/>
              <a:pathLst>
                <a:path extrusionOk="0" h="14803" w="32097">
                  <a:moveTo>
                    <a:pt x="24724" y="1"/>
                  </a:moveTo>
                  <a:cubicBezTo>
                    <a:pt x="24672" y="1"/>
                    <a:pt x="24621" y="1"/>
                    <a:pt x="24569" y="2"/>
                  </a:cubicBezTo>
                  <a:lnTo>
                    <a:pt x="11928" y="2"/>
                  </a:lnTo>
                  <a:lnTo>
                    <a:pt x="1" y="14801"/>
                  </a:lnTo>
                  <a:lnTo>
                    <a:pt x="24569" y="14801"/>
                  </a:lnTo>
                  <a:cubicBezTo>
                    <a:pt x="24621" y="14802"/>
                    <a:pt x="24672" y="14803"/>
                    <a:pt x="24724" y="14803"/>
                  </a:cubicBezTo>
                  <a:cubicBezTo>
                    <a:pt x="28799" y="14803"/>
                    <a:pt x="32096" y="11487"/>
                    <a:pt x="32096" y="7393"/>
                  </a:cubicBezTo>
                  <a:cubicBezTo>
                    <a:pt x="32096" y="3316"/>
                    <a:pt x="28799" y="1"/>
                    <a:pt x="24724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417075" y="2250900"/>
              <a:ext cx="865700" cy="1025425"/>
            </a:xfrm>
            <a:custGeom>
              <a:rect b="b" l="l" r="r" t="t"/>
              <a:pathLst>
                <a:path extrusionOk="0" h="41017" w="34628">
                  <a:moveTo>
                    <a:pt x="29853" y="1"/>
                  </a:moveTo>
                  <a:lnTo>
                    <a:pt x="19183" y="10671"/>
                  </a:lnTo>
                  <a:cubicBezTo>
                    <a:pt x="19540" y="11504"/>
                    <a:pt x="19744" y="12387"/>
                    <a:pt x="19744" y="13288"/>
                  </a:cubicBezTo>
                  <a:cubicBezTo>
                    <a:pt x="19744" y="13423"/>
                    <a:pt x="19744" y="13559"/>
                    <a:pt x="19744" y="13712"/>
                  </a:cubicBezTo>
                  <a:cubicBezTo>
                    <a:pt x="19591" y="15496"/>
                    <a:pt x="18928" y="17195"/>
                    <a:pt x="17841" y="18606"/>
                  </a:cubicBezTo>
                  <a:cubicBezTo>
                    <a:pt x="17484" y="19047"/>
                    <a:pt x="17348" y="19217"/>
                    <a:pt x="16991" y="19693"/>
                  </a:cubicBezTo>
                  <a:lnTo>
                    <a:pt x="1" y="41016"/>
                  </a:lnTo>
                  <a:lnTo>
                    <a:pt x="18945" y="41016"/>
                  </a:lnTo>
                  <a:lnTo>
                    <a:pt x="28766" y="28698"/>
                  </a:lnTo>
                  <a:cubicBezTo>
                    <a:pt x="28936" y="28477"/>
                    <a:pt x="29106" y="28239"/>
                    <a:pt x="29259" y="28001"/>
                  </a:cubicBezTo>
                  <a:cubicBezTo>
                    <a:pt x="30108" y="26846"/>
                    <a:pt x="31094" y="25453"/>
                    <a:pt x="31298" y="24909"/>
                  </a:cubicBezTo>
                  <a:lnTo>
                    <a:pt x="31314" y="24909"/>
                  </a:lnTo>
                  <a:cubicBezTo>
                    <a:pt x="33489" y="21307"/>
                    <a:pt x="34628" y="17178"/>
                    <a:pt x="34577" y="12982"/>
                  </a:cubicBezTo>
                  <a:cubicBezTo>
                    <a:pt x="34509" y="8241"/>
                    <a:pt x="32844" y="3671"/>
                    <a:pt x="29853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15"/>
          <p:cNvSpPr txBox="1"/>
          <p:nvPr/>
        </p:nvSpPr>
        <p:spPr>
          <a:xfrm>
            <a:off x="5508725" y="250235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我是會議「參與者」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3"/>
          <p:cNvSpPr txBox="1"/>
          <p:nvPr/>
        </p:nvSpPr>
        <p:spPr>
          <a:xfrm>
            <a:off x="7620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 - 學生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763" name="Google Shape;763;p33"/>
          <p:cNvPicPr preferRelativeResize="0"/>
          <p:nvPr/>
        </p:nvPicPr>
        <p:blipFill rotWithShape="1">
          <a:blip r:embed="rId3">
            <a:alphaModFix/>
          </a:blip>
          <a:srcRect b="19302" l="0" r="10080" t="0"/>
          <a:stretch/>
        </p:blipFill>
        <p:spPr>
          <a:xfrm>
            <a:off x="752475" y="1154750"/>
            <a:ext cx="3867149" cy="194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825" y="2098819"/>
            <a:ext cx="2911351" cy="80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33"/>
          <p:cNvPicPr preferRelativeResize="0"/>
          <p:nvPr/>
        </p:nvPicPr>
        <p:blipFill rotWithShape="1">
          <a:blip r:embed="rId5">
            <a:alphaModFix/>
          </a:blip>
          <a:srcRect b="22970" l="0" r="0" t="0"/>
          <a:stretch/>
        </p:blipFill>
        <p:spPr>
          <a:xfrm>
            <a:off x="5734050" y="838550"/>
            <a:ext cx="1967000" cy="12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33"/>
          <p:cNvSpPr txBox="1"/>
          <p:nvPr/>
        </p:nvSpPr>
        <p:spPr>
          <a:xfrm>
            <a:off x="914475" y="3422325"/>
            <a:ext cx="4038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好處：群組有做好，批次邀請快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壞處：調皮的學生點選拒絕加入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*註：若使用該方法，學生將會在信箱中收到老師的課程邀請函，需待學生確認邀請後始得加入課堂，故學生是有機會拒絕進入課堂。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67" name="Google Shape;767;p33"/>
          <p:cNvSpPr txBox="1"/>
          <p:nvPr/>
        </p:nvSpPr>
        <p:spPr>
          <a:xfrm>
            <a:off x="5167277" y="3094600"/>
            <a:ext cx="3514800" cy="17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請學生輸入課程代碼（推薦）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好處：學生直接加入教室，老師不費力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壞處：輸入時間較長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*註：此種方法看起來雖然較麻煩，只要在第一堂課時請學生花三分鐘輸入後便可一勞永逸。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768" name="Google Shape;76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33"/>
          <p:cNvSpPr/>
          <p:nvPr/>
        </p:nvSpPr>
        <p:spPr>
          <a:xfrm>
            <a:off x="6543675" y="1895475"/>
            <a:ext cx="162000" cy="209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E8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33"/>
          <p:cNvSpPr txBox="1"/>
          <p:nvPr/>
        </p:nvSpPr>
        <p:spPr>
          <a:xfrm>
            <a:off x="933450" y="307077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Roboto"/>
                <a:ea typeface="Roboto"/>
                <a:cs typeface="Roboto"/>
                <a:sym typeface="Roboto"/>
              </a:rPr>
              <a:t>老師邀請學生</a:t>
            </a:r>
            <a:endParaRPr b="1" sz="1300">
              <a:solidFill>
                <a:srgbClr val="4E83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1" name="Google Shape;771;p33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33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773" name="Google Shape;773;p33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3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33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33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33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78" name="Google Shape;778;p33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79" name="Google Shape;779;p33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80" name="Google Shape;780;p33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81" name="Google Shape;781;p33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475" y="1276350"/>
            <a:ext cx="567500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34"/>
          <p:cNvSpPr txBox="1"/>
          <p:nvPr/>
        </p:nvSpPr>
        <p:spPr>
          <a:xfrm>
            <a:off x="304800" y="295275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</a:t>
            </a: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成員 - 共備老師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89" name="Google Shape;789;p34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4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791" name="Google Shape;791;p34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4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4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4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96" name="Google Shape;796;p34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97" name="Google Shape;797;p34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98" name="Google Shape;798;p34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99" name="Google Shape;799;p34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1079800"/>
            <a:ext cx="3817629" cy="2245851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35"/>
          <p:cNvSpPr txBox="1"/>
          <p:nvPr/>
        </p:nvSpPr>
        <p:spPr>
          <a:xfrm>
            <a:off x="485775" y="3239925"/>
            <a:ext cx="3552900" cy="17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38100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繳交狀況一目了然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oogle Sans"/>
              <a:buChar char="■"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已指派：學生尚未繳交作業。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oogle Sans"/>
              <a:buChar char="■"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已繳交：學生已繳交，老師尚未批改之作業。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7239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oogle Sans"/>
              <a:buChar char="■"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已評分：學生已繳交，老師已批改完成將評語與分數發還。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06" name="Google Shape;80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300" y="1283501"/>
            <a:ext cx="4207299" cy="17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35"/>
          <p:cNvSpPr txBox="1"/>
          <p:nvPr/>
        </p:nvSpPr>
        <p:spPr>
          <a:xfrm>
            <a:off x="5267325" y="3420900"/>
            <a:ext cx="30000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點選統計數字，進一步了解繳交細節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左側分數依照繳交狀況進行排列，方便老師打分數。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08" name="Google Shape;80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5"/>
          <p:cNvSpPr txBox="1"/>
          <p:nvPr/>
        </p:nvSpPr>
        <p:spPr>
          <a:xfrm>
            <a:off x="1447800" y="295275"/>
            <a:ext cx="341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批改回饋 - 檢視作業狀態</a:t>
            </a:r>
            <a:endParaRPr sz="12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0" name="Google Shape;810;p35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812" name="Google Shape;812;p35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35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5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35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35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17" name="Google Shape;817;p35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18" name="Google Shape;818;p35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19" name="Google Shape;819;p35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20" name="Google Shape;820;p35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00" y="2183950"/>
            <a:ext cx="2672643" cy="1520049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36"/>
          <p:cNvSpPr txBox="1"/>
          <p:nvPr/>
        </p:nvSpPr>
        <p:spPr>
          <a:xfrm>
            <a:off x="-314325" y="3886500"/>
            <a:ext cx="30000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批改作業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673100" marR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27" name="Google Shape;827;p36"/>
          <p:cNvSpPr txBox="1"/>
          <p:nvPr/>
        </p:nvSpPr>
        <p:spPr>
          <a:xfrm>
            <a:off x="4903300" y="868700"/>
            <a:ext cx="30000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右側工具列面板</a:t>
            </a:r>
            <a:endParaRPr b="1" sz="13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73100" marR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828" name="Google Shape;8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550" y="1507625"/>
            <a:ext cx="1617554" cy="15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36"/>
          <p:cNvSpPr txBox="1"/>
          <p:nvPr/>
        </p:nvSpPr>
        <p:spPr>
          <a:xfrm>
            <a:off x="3069750" y="3246500"/>
            <a:ext cx="2178300" cy="1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檔案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學生在 Google Classroom 所附加及繳交的作業，將會完整歸納在此處，老師可以在此處快速切換檔案。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30" name="Google Shape;83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700" y="1517562"/>
            <a:ext cx="1617549" cy="1520073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36"/>
          <p:cNvSpPr txBox="1"/>
          <p:nvPr/>
        </p:nvSpPr>
        <p:spPr>
          <a:xfrm>
            <a:off x="5172075" y="3257550"/>
            <a:ext cx="20763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成績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教師可直接於此處留下作業分數，並可私下一對一給予學生評論。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32" name="Google Shape;83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6250" y="1564400"/>
            <a:ext cx="1646611" cy="15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36"/>
          <p:cNvSpPr txBox="1"/>
          <p:nvPr/>
        </p:nvSpPr>
        <p:spPr>
          <a:xfrm>
            <a:off x="7162800" y="3276900"/>
            <a:ext cx="2010000" cy="1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註解資料庫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若有經常用到的評語，老師可以將它加入資料庫，批改時輸入關鍵字即可帶入。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4" name="Google Shape;834;p36"/>
          <p:cNvSpPr txBox="1"/>
          <p:nvPr/>
        </p:nvSpPr>
        <p:spPr>
          <a:xfrm>
            <a:off x="1409178" y="29527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批改回饋 - </a:t>
            </a: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批改、工具列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835" name="Google Shape;83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36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36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36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36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36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36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42" name="Google Shape;842;p36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43" name="Google Shape;843;p36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44" name="Google Shape;844;p36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45" name="Google Shape;845;p36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課程封存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46" name="Google Shape;846;p36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500" y="1049725"/>
            <a:ext cx="2085975" cy="2777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7"/>
          <p:cNvSpPr txBox="1"/>
          <p:nvPr/>
        </p:nvSpPr>
        <p:spPr>
          <a:xfrm>
            <a:off x="609600" y="3876675"/>
            <a:ext cx="32766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封存課程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不需要用到的課程，可以暫時進行封存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註：封存不等於刪除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53" name="Google Shape;8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850" y="1328600"/>
            <a:ext cx="4340024" cy="23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37"/>
          <p:cNvSpPr txBox="1"/>
          <p:nvPr/>
        </p:nvSpPr>
        <p:spPr>
          <a:xfrm>
            <a:off x="4229100" y="3895725"/>
            <a:ext cx="44007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複製課程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每學期重複上同樣的內容？直接把課程複製一份！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複製完的教材及作業會呈現草稿，方便老師根據進度派發！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55" name="Google Shape;8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99" y="295279"/>
            <a:ext cx="509275" cy="4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37"/>
          <p:cNvSpPr txBox="1"/>
          <p:nvPr/>
        </p:nvSpPr>
        <p:spPr>
          <a:xfrm>
            <a:off x="1409178" y="29527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學期間課程整理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57" name="Google Shape;857;p37"/>
          <p:cNvSpPr/>
          <p:nvPr/>
        </p:nvSpPr>
        <p:spPr>
          <a:xfrm>
            <a:off x="5295900" y="161925"/>
            <a:ext cx="3848100" cy="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7"/>
          <p:cNvSpPr/>
          <p:nvPr/>
        </p:nvSpPr>
        <p:spPr>
          <a:xfrm>
            <a:off x="604837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37"/>
          <p:cNvSpPr/>
          <p:nvPr/>
        </p:nvSpPr>
        <p:spPr>
          <a:xfrm>
            <a:off x="685800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37"/>
          <p:cNvSpPr/>
          <p:nvPr/>
        </p:nvSpPr>
        <p:spPr>
          <a:xfrm>
            <a:off x="7667625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37"/>
          <p:cNvSpPr/>
          <p:nvPr/>
        </p:nvSpPr>
        <p:spPr>
          <a:xfrm>
            <a:off x="8477250" y="103575"/>
            <a:ext cx="209700" cy="204000"/>
          </a:xfrm>
          <a:prstGeom prst="ellipse">
            <a:avLst/>
          </a:prstGeom>
          <a:solidFill>
            <a:srgbClr val="EA43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37"/>
          <p:cNvSpPr txBox="1"/>
          <p:nvPr/>
        </p:nvSpPr>
        <p:spPr>
          <a:xfrm>
            <a:off x="4298589" y="339013"/>
            <a:ext cx="29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7310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建立課程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3" name="Google Shape;863;p37"/>
          <p:cNvSpPr txBox="1"/>
          <p:nvPr/>
        </p:nvSpPr>
        <p:spPr>
          <a:xfrm>
            <a:off x="5803731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準備內容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4" name="Google Shape;864;p37"/>
          <p:cNvSpPr txBox="1"/>
          <p:nvPr/>
        </p:nvSpPr>
        <p:spPr>
          <a:xfrm>
            <a:off x="661335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加入成員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5" name="Google Shape;865;p37"/>
          <p:cNvSpPr txBox="1"/>
          <p:nvPr/>
        </p:nvSpPr>
        <p:spPr>
          <a:xfrm>
            <a:off x="7454775" y="339025"/>
            <a:ext cx="15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作業批改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6" name="Google Shape;866;p37"/>
          <p:cNvSpPr txBox="1"/>
          <p:nvPr/>
        </p:nvSpPr>
        <p:spPr>
          <a:xfrm>
            <a:off x="8264406" y="339025"/>
            <a:ext cx="18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731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課程</a:t>
            </a:r>
            <a:r>
              <a:rPr lang="zh-TW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整理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7" name="Google Shape;867;p37"/>
          <p:cNvSpPr/>
          <p:nvPr/>
        </p:nvSpPr>
        <p:spPr>
          <a:xfrm>
            <a:off x="5238750" y="103575"/>
            <a:ext cx="209700" cy="20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6"/>
          <p:cNvSpPr txBox="1"/>
          <p:nvPr/>
        </p:nvSpPr>
        <p:spPr>
          <a:xfrm>
            <a:off x="3741404" y="1883025"/>
            <a:ext cx="394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我是會議「發起者」</a:t>
            </a:r>
            <a:endParaRPr sz="3000"/>
          </a:p>
        </p:txBody>
      </p:sp>
      <p:sp>
        <p:nvSpPr>
          <p:cNvPr id="183" name="Google Shape;183;p16"/>
          <p:cNvSpPr/>
          <p:nvPr/>
        </p:nvSpPr>
        <p:spPr>
          <a:xfrm>
            <a:off x="2837947" y="180829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16"/>
          <p:cNvGrpSpPr/>
          <p:nvPr/>
        </p:nvGrpSpPr>
        <p:grpSpPr>
          <a:xfrm>
            <a:off x="2984169" y="1883025"/>
            <a:ext cx="250409" cy="486660"/>
            <a:chOff x="3385650" y="2053825"/>
            <a:chExt cx="819400" cy="1592475"/>
          </a:xfrm>
        </p:grpSpPr>
        <p:sp>
          <p:nvSpPr>
            <p:cNvPr id="185" name="Google Shape;185;p16"/>
            <p:cNvSpPr/>
            <p:nvPr/>
          </p:nvSpPr>
          <p:spPr>
            <a:xfrm>
              <a:off x="3833350" y="2232650"/>
              <a:ext cx="371275" cy="1117575"/>
            </a:xfrm>
            <a:custGeom>
              <a:rect b="b" l="l" r="r" t="t"/>
              <a:pathLst>
                <a:path extrusionOk="0" h="44703" w="14851">
                  <a:moveTo>
                    <a:pt x="14850" y="0"/>
                  </a:moveTo>
                  <a:lnTo>
                    <a:pt x="14850" y="51"/>
                  </a:lnTo>
                  <a:lnTo>
                    <a:pt x="14850" y="110"/>
                  </a:lnTo>
                  <a:lnTo>
                    <a:pt x="14850" y="110"/>
                  </a:lnTo>
                  <a:cubicBezTo>
                    <a:pt x="14851" y="73"/>
                    <a:pt x="14851" y="37"/>
                    <a:pt x="14850" y="0"/>
                  </a:cubicBezTo>
                  <a:close/>
                  <a:moveTo>
                    <a:pt x="14850" y="110"/>
                  </a:moveTo>
                  <a:lnTo>
                    <a:pt x="14850" y="110"/>
                  </a:lnTo>
                  <a:cubicBezTo>
                    <a:pt x="14834" y="2363"/>
                    <a:pt x="13785" y="4508"/>
                    <a:pt x="11979" y="5913"/>
                  </a:cubicBezTo>
                  <a:lnTo>
                    <a:pt x="0" y="15207"/>
                  </a:lnTo>
                  <a:lnTo>
                    <a:pt x="0" y="31688"/>
                  </a:lnTo>
                  <a:lnTo>
                    <a:pt x="14850" y="44703"/>
                  </a:lnTo>
                  <a:lnTo>
                    <a:pt x="14850" y="11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3833350" y="3024825"/>
              <a:ext cx="370850" cy="621475"/>
            </a:xfrm>
            <a:custGeom>
              <a:rect b="b" l="l" r="r" t="t"/>
              <a:pathLst>
                <a:path extrusionOk="0" h="24859" w="14834">
                  <a:moveTo>
                    <a:pt x="0" y="1"/>
                  </a:moveTo>
                  <a:lnTo>
                    <a:pt x="0" y="17433"/>
                  </a:lnTo>
                  <a:cubicBezTo>
                    <a:pt x="0" y="21528"/>
                    <a:pt x="3314" y="24858"/>
                    <a:pt x="7425" y="24858"/>
                  </a:cubicBezTo>
                  <a:cubicBezTo>
                    <a:pt x="11520" y="24858"/>
                    <a:pt x="14833" y="21528"/>
                    <a:pt x="14833" y="17433"/>
                  </a:cubicBezTo>
                  <a:lnTo>
                    <a:pt x="14833" y="130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3989675" y="2055525"/>
              <a:ext cx="3400" cy="450"/>
            </a:xfrm>
            <a:custGeom>
              <a:rect b="b" l="l" r="r" t="t"/>
              <a:pathLst>
                <a:path extrusionOk="0" h="18" w="136">
                  <a:moveTo>
                    <a:pt x="0" y="17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4136200" y="2095450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1" y="0"/>
                  </a:moveTo>
                  <a:lnTo>
                    <a:pt x="52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4129000" y="2089925"/>
              <a:ext cx="1275" cy="875"/>
            </a:xfrm>
            <a:custGeom>
              <a:rect b="b" l="l" r="r" t="t"/>
              <a:pathLst>
                <a:path extrusionOk="0" h="35" w="51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4121775" y="2084825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999000" y="2054675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17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4142575" y="2100975"/>
              <a:ext cx="1725" cy="1725"/>
            </a:xfrm>
            <a:custGeom>
              <a:rect b="b" l="l" r="r" t="t"/>
              <a:pathLst>
                <a:path extrusionOk="0" h="69" w="69">
                  <a:moveTo>
                    <a:pt x="1" y="0"/>
                  </a:moveTo>
                  <a:lnTo>
                    <a:pt x="6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4160425" y="2119650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0" y="1"/>
                  </a:moveTo>
                  <a:lnTo>
                    <a:pt x="136" y="15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980750" y="2056800"/>
              <a:ext cx="3425" cy="875"/>
            </a:xfrm>
            <a:custGeom>
              <a:rect b="b" l="l" r="r" t="t"/>
              <a:pathLst>
                <a:path extrusionOk="0" h="35" w="137">
                  <a:moveTo>
                    <a:pt x="0" y="34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3971825" y="2058925"/>
              <a:ext cx="3850" cy="875"/>
            </a:xfrm>
            <a:custGeom>
              <a:rect b="b" l="l" r="r" t="t"/>
              <a:pathLst>
                <a:path extrusionOk="0" h="35" w="154">
                  <a:moveTo>
                    <a:pt x="0" y="34"/>
                  </a:moveTo>
                  <a:lnTo>
                    <a:pt x="15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4166375" y="2126450"/>
              <a:ext cx="3425" cy="4700"/>
            </a:xfrm>
            <a:custGeom>
              <a:rect b="b" l="l" r="r" t="t"/>
              <a:pathLst>
                <a:path extrusionOk="0" h="188" w="137">
                  <a:moveTo>
                    <a:pt x="0" y="1"/>
                  </a:moveTo>
                  <a:lnTo>
                    <a:pt x="136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4113700" y="2079725"/>
              <a:ext cx="1725" cy="1300"/>
            </a:xfrm>
            <a:custGeom>
              <a:rect b="b" l="l" r="r" t="t"/>
              <a:pathLst>
                <a:path extrusionOk="0" h="52" w="69">
                  <a:moveTo>
                    <a:pt x="0" y="1"/>
                  </a:moveTo>
                  <a:lnTo>
                    <a:pt x="68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4148950" y="2106900"/>
              <a:ext cx="2150" cy="2150"/>
            </a:xfrm>
            <a:custGeom>
              <a:rect b="b" l="l" r="r" t="t"/>
              <a:pathLst>
                <a:path extrusionOk="0" h="86" w="86">
                  <a:moveTo>
                    <a:pt x="1" y="1"/>
                  </a:moveTo>
                  <a:lnTo>
                    <a:pt x="86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4154900" y="2112850"/>
              <a:ext cx="3000" cy="3425"/>
            </a:xfrm>
            <a:custGeom>
              <a:rect b="b" l="l" r="r" t="t"/>
              <a:pathLst>
                <a:path extrusionOk="0" h="137" w="120">
                  <a:moveTo>
                    <a:pt x="0" y="1"/>
                  </a:moveTo>
                  <a:lnTo>
                    <a:pt x="119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4052100" y="2056800"/>
              <a:ext cx="6825" cy="1300"/>
            </a:xfrm>
            <a:custGeom>
              <a:rect b="b" l="l" r="r" t="t"/>
              <a:pathLst>
                <a:path extrusionOk="0" h="52" w="273">
                  <a:moveTo>
                    <a:pt x="1" y="0"/>
                  </a:moveTo>
                  <a:cubicBezTo>
                    <a:pt x="86" y="17"/>
                    <a:pt x="188" y="34"/>
                    <a:pt x="273" y="51"/>
                  </a:cubicBezTo>
                  <a:cubicBezTo>
                    <a:pt x="188" y="34"/>
                    <a:pt x="86" y="17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104775" y="2075050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1" y="1"/>
                  </a:moveTo>
                  <a:lnTo>
                    <a:pt x="136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069100" y="2060600"/>
              <a:ext cx="7250" cy="2150"/>
            </a:xfrm>
            <a:custGeom>
              <a:rect b="b" l="l" r="r" t="t"/>
              <a:pathLst>
                <a:path extrusionOk="0" h="86" w="290">
                  <a:moveTo>
                    <a:pt x="0" y="1"/>
                  </a:moveTo>
                  <a:lnTo>
                    <a:pt x="289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3962900" y="2061025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" y="52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026625" y="2053825"/>
              <a:ext cx="4275" cy="25"/>
            </a:xfrm>
            <a:custGeom>
              <a:rect b="b" l="l" r="r" t="t"/>
              <a:pathLst>
                <a:path extrusionOk="0" h="1" w="171">
                  <a:moveTo>
                    <a:pt x="0" y="0"/>
                  </a:moveTo>
                  <a:lnTo>
                    <a:pt x="17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4035125" y="2054250"/>
              <a:ext cx="5525" cy="875"/>
            </a:xfrm>
            <a:custGeom>
              <a:rect b="b" l="l" r="r" t="t"/>
              <a:pathLst>
                <a:path extrusionOk="0" h="35" w="221">
                  <a:moveTo>
                    <a:pt x="0" y="0"/>
                  </a:moveTo>
                  <a:lnTo>
                    <a:pt x="22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4043600" y="2055525"/>
              <a:ext cx="6400" cy="875"/>
            </a:xfrm>
            <a:custGeom>
              <a:rect b="b" l="l" r="r" t="t"/>
              <a:pathLst>
                <a:path extrusionOk="0" h="35" w="256">
                  <a:moveTo>
                    <a:pt x="1" y="0"/>
                  </a:moveTo>
                  <a:cubicBezTo>
                    <a:pt x="86" y="0"/>
                    <a:pt x="171" y="17"/>
                    <a:pt x="256" y="34"/>
                  </a:cubicBezTo>
                  <a:cubicBezTo>
                    <a:pt x="171" y="17"/>
                    <a:pt x="86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4060600" y="2058500"/>
              <a:ext cx="7250" cy="1700"/>
            </a:xfrm>
            <a:custGeom>
              <a:rect b="b" l="l" r="r" t="t"/>
              <a:pathLst>
                <a:path extrusionOk="0" h="68" w="290">
                  <a:moveTo>
                    <a:pt x="1" y="0"/>
                  </a:moveTo>
                  <a:lnTo>
                    <a:pt x="28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4095850" y="2070375"/>
              <a:ext cx="4700" cy="2150"/>
            </a:xfrm>
            <a:custGeom>
              <a:rect b="b" l="l" r="r" t="t"/>
              <a:pathLst>
                <a:path extrusionOk="0" h="86" w="188">
                  <a:moveTo>
                    <a:pt x="1" y="1"/>
                  </a:moveTo>
                  <a:cubicBezTo>
                    <a:pt x="69" y="35"/>
                    <a:pt x="120" y="52"/>
                    <a:pt x="188" y="86"/>
                  </a:cubicBezTo>
                  <a:cubicBezTo>
                    <a:pt x="120" y="52"/>
                    <a:pt x="69" y="35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4008350" y="2053825"/>
              <a:ext cx="3000" cy="25"/>
            </a:xfrm>
            <a:custGeom>
              <a:rect b="b" l="l" r="r" t="t"/>
              <a:pathLst>
                <a:path extrusionOk="0" h="1" w="120">
                  <a:moveTo>
                    <a:pt x="1" y="0"/>
                  </a:moveTo>
                  <a:lnTo>
                    <a:pt x="120" y="0"/>
                  </a:lnTo>
                  <a:cubicBezTo>
                    <a:pt x="86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4018975" y="2053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4078025" y="2063150"/>
              <a:ext cx="6400" cy="2575"/>
            </a:xfrm>
            <a:custGeom>
              <a:rect b="b" l="l" r="r" t="t"/>
              <a:pathLst>
                <a:path extrusionOk="0" h="103" w="256">
                  <a:moveTo>
                    <a:pt x="0" y="1"/>
                  </a:moveTo>
                  <a:lnTo>
                    <a:pt x="255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4086925" y="2066550"/>
              <a:ext cx="5550" cy="2150"/>
            </a:xfrm>
            <a:custGeom>
              <a:rect b="b" l="l" r="r" t="t"/>
              <a:pathLst>
                <a:path extrusionOk="0" h="86" w="222">
                  <a:moveTo>
                    <a:pt x="1" y="1"/>
                  </a:moveTo>
                  <a:lnTo>
                    <a:pt x="222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3929350" y="2073775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0" y="120"/>
                  </a:moveTo>
                  <a:cubicBezTo>
                    <a:pt x="68" y="86"/>
                    <a:pt x="136" y="52"/>
                    <a:pt x="221" y="1"/>
                  </a:cubicBezTo>
                  <a:cubicBezTo>
                    <a:pt x="136" y="52"/>
                    <a:pt x="68" y="86"/>
                    <a:pt x="0" y="1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4171475" y="2134100"/>
              <a:ext cx="3425" cy="5125"/>
            </a:xfrm>
            <a:custGeom>
              <a:rect b="b" l="l" r="r" t="t"/>
              <a:pathLst>
                <a:path extrusionOk="0" h="205" w="137">
                  <a:moveTo>
                    <a:pt x="0" y="0"/>
                  </a:moveTo>
                  <a:lnTo>
                    <a:pt x="136" y="204"/>
                  </a:lnTo>
                  <a:cubicBezTo>
                    <a:pt x="102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4200350" y="22012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0" y="1"/>
                  </a:moveTo>
                  <a:cubicBezTo>
                    <a:pt x="0" y="28"/>
                    <a:pt x="11" y="66"/>
                    <a:pt x="25" y="107"/>
                  </a:cubicBezTo>
                  <a:lnTo>
                    <a:pt x="25" y="107"/>
                  </a:lnTo>
                  <a:cubicBezTo>
                    <a:pt x="16" y="72"/>
                    <a:pt x="13" y="27"/>
                    <a:pt x="0" y="1"/>
                  </a:cubicBezTo>
                  <a:close/>
                  <a:moveTo>
                    <a:pt x="25" y="107"/>
                  </a:moveTo>
                  <a:cubicBezTo>
                    <a:pt x="27" y="118"/>
                    <a:pt x="30" y="129"/>
                    <a:pt x="34" y="137"/>
                  </a:cubicBezTo>
                  <a:cubicBezTo>
                    <a:pt x="31" y="127"/>
                    <a:pt x="28" y="117"/>
                    <a:pt x="25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4192700" y="2174875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0"/>
                  </a:moveTo>
                  <a:lnTo>
                    <a:pt x="69" y="15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3937425" y="2069950"/>
              <a:ext cx="5125" cy="2575"/>
            </a:xfrm>
            <a:custGeom>
              <a:rect b="b" l="l" r="r" t="t"/>
              <a:pathLst>
                <a:path extrusionOk="0" h="103" w="205">
                  <a:moveTo>
                    <a:pt x="0" y="103"/>
                  </a:moveTo>
                  <a:lnTo>
                    <a:pt x="20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4195675" y="2183375"/>
              <a:ext cx="1300" cy="3850"/>
            </a:xfrm>
            <a:custGeom>
              <a:rect b="b" l="l" r="r" t="t"/>
              <a:pathLst>
                <a:path extrusionOk="0" h="154" w="52">
                  <a:moveTo>
                    <a:pt x="1" y="0"/>
                  </a:moveTo>
                  <a:cubicBezTo>
                    <a:pt x="18" y="51"/>
                    <a:pt x="35" y="102"/>
                    <a:pt x="52" y="153"/>
                  </a:cubicBezTo>
                  <a:cubicBezTo>
                    <a:pt x="35" y="102"/>
                    <a:pt x="18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4198225" y="21923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1" y="0"/>
                  </a:moveTo>
                  <a:cubicBezTo>
                    <a:pt x="18" y="34"/>
                    <a:pt x="35" y="85"/>
                    <a:pt x="35" y="136"/>
                  </a:cubicBezTo>
                  <a:cubicBezTo>
                    <a:pt x="35" y="85"/>
                    <a:pt x="18" y="34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3913625" y="20831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205" y="1"/>
                  </a:moveTo>
                  <a:lnTo>
                    <a:pt x="205" y="1"/>
                  </a:lnTo>
                  <a:cubicBezTo>
                    <a:pt x="137" y="34"/>
                    <a:pt x="69" y="85"/>
                    <a:pt x="1" y="136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3921275" y="2078450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1" y="120"/>
                  </a:moveTo>
                  <a:lnTo>
                    <a:pt x="22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3905975" y="2088225"/>
              <a:ext cx="5125" cy="3850"/>
            </a:xfrm>
            <a:custGeom>
              <a:rect b="b" l="l" r="r" t="t"/>
              <a:pathLst>
                <a:path extrusionOk="0" h="154" w="205">
                  <a:moveTo>
                    <a:pt x="1" y="153"/>
                  </a:moveTo>
                  <a:lnTo>
                    <a:pt x="20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4204175" y="2228400"/>
              <a:ext cx="450" cy="3425"/>
            </a:xfrm>
            <a:custGeom>
              <a:rect b="b" l="l" r="r" t="t"/>
              <a:pathLst>
                <a:path extrusionOk="0" h="137" w="18">
                  <a:moveTo>
                    <a:pt x="0" y="0"/>
                  </a:moveTo>
                  <a:lnTo>
                    <a:pt x="0" y="136"/>
                  </a:lnTo>
                  <a:cubicBezTo>
                    <a:pt x="17" y="85"/>
                    <a:pt x="17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4203325" y="221947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lnTo>
                    <a:pt x="17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4202050" y="221012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cubicBezTo>
                    <a:pt x="0" y="35"/>
                    <a:pt x="0" y="86"/>
                    <a:pt x="17" y="120"/>
                  </a:cubicBezTo>
                  <a:cubicBezTo>
                    <a:pt x="17" y="86"/>
                    <a:pt x="17" y="35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4185475" y="2157900"/>
              <a:ext cx="2150" cy="4675"/>
            </a:xfrm>
            <a:custGeom>
              <a:rect b="b" l="l" r="r" t="t"/>
              <a:pathLst>
                <a:path extrusionOk="0" h="187" w="86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9" y="136"/>
                    <a:pt x="86" y="187"/>
                  </a:cubicBezTo>
                  <a:cubicBezTo>
                    <a:pt x="69" y="119"/>
                    <a:pt x="35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4181225" y="2149825"/>
              <a:ext cx="2575" cy="4675"/>
            </a:xfrm>
            <a:custGeom>
              <a:rect b="b" l="l" r="r" t="t"/>
              <a:pathLst>
                <a:path extrusionOk="0" h="187" w="103">
                  <a:moveTo>
                    <a:pt x="1" y="0"/>
                  </a:moveTo>
                  <a:lnTo>
                    <a:pt x="103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3945925" y="2066550"/>
              <a:ext cx="4675" cy="2150"/>
            </a:xfrm>
            <a:custGeom>
              <a:rect b="b" l="l" r="r" t="t"/>
              <a:pathLst>
                <a:path extrusionOk="0" h="86" w="187">
                  <a:moveTo>
                    <a:pt x="0" y="86"/>
                  </a:moveTo>
                  <a:lnTo>
                    <a:pt x="187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4176575" y="2141750"/>
              <a:ext cx="2975" cy="5125"/>
            </a:xfrm>
            <a:custGeom>
              <a:rect b="b" l="l" r="r" t="t"/>
              <a:pathLst>
                <a:path extrusionOk="0" h="205" w="119">
                  <a:moveTo>
                    <a:pt x="0" y="0"/>
                  </a:moveTo>
                  <a:cubicBezTo>
                    <a:pt x="51" y="68"/>
                    <a:pt x="85" y="136"/>
                    <a:pt x="119" y="204"/>
                  </a:cubicBezTo>
                  <a:cubicBezTo>
                    <a:pt x="85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3954400" y="2063575"/>
              <a:ext cx="4275" cy="1725"/>
            </a:xfrm>
            <a:custGeom>
              <a:rect b="b" l="l" r="r" t="t"/>
              <a:pathLst>
                <a:path extrusionOk="0" h="69" w="171">
                  <a:moveTo>
                    <a:pt x="1" y="69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4189300" y="2166375"/>
              <a:ext cx="2150" cy="4275"/>
            </a:xfrm>
            <a:custGeom>
              <a:rect b="b" l="l" r="r" t="t"/>
              <a:pathLst>
                <a:path extrusionOk="0" h="171" w="86">
                  <a:moveTo>
                    <a:pt x="1" y="1"/>
                  </a:moveTo>
                  <a:lnTo>
                    <a:pt x="86" y="17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021100" y="2053825"/>
              <a:ext cx="5125" cy="25"/>
            </a:xfrm>
            <a:custGeom>
              <a:rect b="b" l="l" r="r" t="t"/>
              <a:pathLst>
                <a:path extrusionOk="0" h="1" w="205">
                  <a:moveTo>
                    <a:pt x="0" y="0"/>
                  </a:moveTo>
                  <a:lnTo>
                    <a:pt x="20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3918725" y="20814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9"/>
                  </a:moveTo>
                  <a:lnTo>
                    <a:pt x="103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030875" y="2053825"/>
              <a:ext cx="4275" cy="450"/>
            </a:xfrm>
            <a:custGeom>
              <a:rect b="b" l="l" r="r" t="t"/>
              <a:pathLst>
                <a:path extrusionOk="0" h="18" w="171">
                  <a:moveTo>
                    <a:pt x="0" y="0"/>
                  </a:moveTo>
                  <a:lnTo>
                    <a:pt x="17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958650" y="2062300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71" y="1"/>
                  </a:moveTo>
                  <a:lnTo>
                    <a:pt x="1" y="52"/>
                  </a:lnTo>
                  <a:cubicBezTo>
                    <a:pt x="69" y="35"/>
                    <a:pt x="120" y="18"/>
                    <a:pt x="1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911075" y="20865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8"/>
                  </a:moveTo>
                  <a:lnTo>
                    <a:pt x="10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967150" y="2059775"/>
              <a:ext cx="4700" cy="1275"/>
            </a:xfrm>
            <a:custGeom>
              <a:rect b="b" l="l" r="r" t="t"/>
              <a:pathLst>
                <a:path extrusionOk="0" h="51" w="188">
                  <a:moveTo>
                    <a:pt x="1" y="51"/>
                  </a:moveTo>
                  <a:lnTo>
                    <a:pt x="187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926800" y="2076750"/>
              <a:ext cx="2575" cy="1300"/>
            </a:xfrm>
            <a:custGeom>
              <a:rect b="b" l="l" r="r" t="t"/>
              <a:pathLst>
                <a:path extrusionOk="0" h="52" w="103">
                  <a:moveTo>
                    <a:pt x="0" y="52"/>
                  </a:moveTo>
                  <a:lnTo>
                    <a:pt x="102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984150" y="2055950"/>
              <a:ext cx="5550" cy="875"/>
            </a:xfrm>
            <a:custGeom>
              <a:rect b="b" l="l" r="r" t="t"/>
              <a:pathLst>
                <a:path extrusionOk="0" h="35" w="222">
                  <a:moveTo>
                    <a:pt x="0" y="34"/>
                  </a:moveTo>
                  <a:lnTo>
                    <a:pt x="221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4001975" y="2053825"/>
              <a:ext cx="6400" cy="450"/>
            </a:xfrm>
            <a:custGeom>
              <a:rect b="b" l="l" r="r" t="t"/>
              <a:pathLst>
                <a:path extrusionOk="0" h="18" w="256">
                  <a:moveTo>
                    <a:pt x="1" y="17"/>
                  </a:moveTo>
                  <a:lnTo>
                    <a:pt x="25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3934450" y="2072500"/>
              <a:ext cx="3000" cy="1300"/>
            </a:xfrm>
            <a:custGeom>
              <a:rect b="b" l="l" r="r" t="t"/>
              <a:pathLst>
                <a:path extrusionOk="0" h="52" w="120">
                  <a:moveTo>
                    <a:pt x="0" y="52"/>
                  </a:moveTo>
                  <a:lnTo>
                    <a:pt x="119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993075" y="2054675"/>
              <a:ext cx="5950" cy="875"/>
            </a:xfrm>
            <a:custGeom>
              <a:rect b="b" l="l" r="r" t="t"/>
              <a:pathLst>
                <a:path extrusionOk="0" h="35" w="238">
                  <a:moveTo>
                    <a:pt x="0" y="34"/>
                  </a:moveTo>
                  <a:lnTo>
                    <a:pt x="23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011325" y="2053825"/>
              <a:ext cx="6400" cy="25"/>
            </a:xfrm>
            <a:custGeom>
              <a:rect b="b" l="l" r="r" t="t"/>
              <a:pathLst>
                <a:path extrusionOk="0" h="1" w="256">
                  <a:moveTo>
                    <a:pt x="1" y="0"/>
                  </a:moveTo>
                  <a:lnTo>
                    <a:pt x="2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942525" y="2068675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0" y="52"/>
                  </a:moveTo>
                  <a:lnTo>
                    <a:pt x="13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3975650" y="2057650"/>
              <a:ext cx="5125" cy="1300"/>
            </a:xfrm>
            <a:custGeom>
              <a:rect b="b" l="l" r="r" t="t"/>
              <a:pathLst>
                <a:path extrusionOk="0" h="52" w="205">
                  <a:moveTo>
                    <a:pt x="0" y="51"/>
                  </a:moveTo>
                  <a:cubicBezTo>
                    <a:pt x="68" y="34"/>
                    <a:pt x="136" y="17"/>
                    <a:pt x="204" y="0"/>
                  </a:cubicBezTo>
                  <a:cubicBezTo>
                    <a:pt x="136" y="17"/>
                    <a:pt x="68" y="34"/>
                    <a:pt x="0" y="5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950575" y="2065275"/>
              <a:ext cx="3850" cy="1300"/>
            </a:xfrm>
            <a:custGeom>
              <a:rect b="b" l="l" r="r" t="t"/>
              <a:pathLst>
                <a:path extrusionOk="0" h="52" w="154">
                  <a:moveTo>
                    <a:pt x="1" y="52"/>
                  </a:moveTo>
                  <a:lnTo>
                    <a:pt x="15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4040625" y="2055100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0"/>
                  </a:moveTo>
                  <a:lnTo>
                    <a:pt x="12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4187600" y="2162550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1"/>
                  </a:moveTo>
                  <a:cubicBezTo>
                    <a:pt x="35" y="52"/>
                    <a:pt x="52" y="103"/>
                    <a:pt x="69" y="154"/>
                  </a:cubicBezTo>
                  <a:cubicBezTo>
                    <a:pt x="52" y="103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4183775" y="2154475"/>
              <a:ext cx="1725" cy="3425"/>
            </a:xfrm>
            <a:custGeom>
              <a:rect b="b" l="l" r="r" t="t"/>
              <a:pathLst>
                <a:path extrusionOk="0" h="137" w="69">
                  <a:moveTo>
                    <a:pt x="1" y="1"/>
                  </a:moveTo>
                  <a:lnTo>
                    <a:pt x="69" y="137"/>
                  </a:lnTo>
                  <a:cubicBezTo>
                    <a:pt x="52" y="86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4191425" y="2170625"/>
              <a:ext cx="1300" cy="4275"/>
            </a:xfrm>
            <a:custGeom>
              <a:rect b="b" l="l" r="r" t="t"/>
              <a:pathLst>
                <a:path extrusionOk="0" h="171" w="52">
                  <a:moveTo>
                    <a:pt x="1" y="1"/>
                  </a:moveTo>
                  <a:cubicBezTo>
                    <a:pt x="18" y="52"/>
                    <a:pt x="35" y="103"/>
                    <a:pt x="52" y="170"/>
                  </a:cubicBezTo>
                  <a:cubicBezTo>
                    <a:pt x="35" y="103"/>
                    <a:pt x="18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4194400" y="2178700"/>
              <a:ext cx="1300" cy="4700"/>
            </a:xfrm>
            <a:custGeom>
              <a:rect b="b" l="l" r="r" t="t"/>
              <a:pathLst>
                <a:path extrusionOk="0" h="188" w="52">
                  <a:moveTo>
                    <a:pt x="1" y="0"/>
                  </a:moveTo>
                  <a:lnTo>
                    <a:pt x="1" y="0"/>
                  </a:lnTo>
                  <a:cubicBezTo>
                    <a:pt x="9" y="34"/>
                    <a:pt x="18" y="64"/>
                    <a:pt x="26" y="94"/>
                  </a:cubicBezTo>
                  <a:lnTo>
                    <a:pt x="26" y="94"/>
                  </a:lnTo>
                  <a:lnTo>
                    <a:pt x="1" y="0"/>
                  </a:lnTo>
                  <a:close/>
                  <a:moveTo>
                    <a:pt x="26" y="94"/>
                  </a:moveTo>
                  <a:lnTo>
                    <a:pt x="52" y="187"/>
                  </a:lnTo>
                  <a:cubicBezTo>
                    <a:pt x="43" y="153"/>
                    <a:pt x="35" y="124"/>
                    <a:pt x="26" y="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4049975" y="2056375"/>
              <a:ext cx="2150" cy="450"/>
            </a:xfrm>
            <a:custGeom>
              <a:rect b="b" l="l" r="r" t="t"/>
              <a:pathLst>
                <a:path extrusionOk="0" h="18" w="86">
                  <a:moveTo>
                    <a:pt x="1" y="0"/>
                  </a:moveTo>
                  <a:lnTo>
                    <a:pt x="86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174875" y="2139200"/>
              <a:ext cx="1700" cy="2575"/>
            </a:xfrm>
            <a:custGeom>
              <a:rect b="b" l="l" r="r" t="t"/>
              <a:pathLst>
                <a:path extrusionOk="0" h="103" w="68">
                  <a:moveTo>
                    <a:pt x="0" y="0"/>
                  </a:moveTo>
                  <a:cubicBezTo>
                    <a:pt x="34" y="34"/>
                    <a:pt x="51" y="68"/>
                    <a:pt x="68" y="102"/>
                  </a:cubicBezTo>
                  <a:cubicBezTo>
                    <a:pt x="51" y="68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4179525" y="2146850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1" y="0"/>
                  </a:moveTo>
                  <a:lnTo>
                    <a:pt x="69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4202475" y="2213100"/>
              <a:ext cx="875" cy="6400"/>
            </a:xfrm>
            <a:custGeom>
              <a:rect b="b" l="l" r="r" t="t"/>
              <a:pathLst>
                <a:path extrusionOk="0" h="256" w="35">
                  <a:moveTo>
                    <a:pt x="0" y="1"/>
                  </a:moveTo>
                  <a:cubicBezTo>
                    <a:pt x="17" y="86"/>
                    <a:pt x="17" y="171"/>
                    <a:pt x="34" y="256"/>
                  </a:cubicBezTo>
                  <a:cubicBezTo>
                    <a:pt x="17" y="171"/>
                    <a:pt x="17" y="86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4204600" y="2231800"/>
              <a:ext cx="25" cy="5975"/>
            </a:xfrm>
            <a:custGeom>
              <a:rect b="b" l="l" r="r" t="t"/>
              <a:pathLst>
                <a:path extrusionOk="0" h="239" w="1">
                  <a:moveTo>
                    <a:pt x="0" y="0"/>
                  </a:moveTo>
                  <a:lnTo>
                    <a:pt x="0" y="23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385650" y="2092050"/>
              <a:ext cx="520350" cy="661825"/>
            </a:xfrm>
            <a:custGeom>
              <a:rect b="b" l="l" r="r" t="t"/>
              <a:pathLst>
                <a:path extrusionOk="0" h="26473" w="20814">
                  <a:moveTo>
                    <a:pt x="20814" y="0"/>
                  </a:moveTo>
                  <a:cubicBezTo>
                    <a:pt x="20712" y="78"/>
                    <a:pt x="20612" y="158"/>
                    <a:pt x="20514" y="241"/>
                  </a:cubicBezTo>
                  <a:lnTo>
                    <a:pt x="20514" y="241"/>
                  </a:lnTo>
                  <a:lnTo>
                    <a:pt x="20780" y="34"/>
                  </a:lnTo>
                  <a:lnTo>
                    <a:pt x="20814" y="0"/>
                  </a:lnTo>
                  <a:close/>
                  <a:moveTo>
                    <a:pt x="20514" y="241"/>
                  </a:moveTo>
                  <a:lnTo>
                    <a:pt x="3823" y="13202"/>
                  </a:lnTo>
                  <a:cubicBezTo>
                    <a:pt x="595" y="15717"/>
                    <a:pt x="0" y="20372"/>
                    <a:pt x="2515" y="23600"/>
                  </a:cubicBezTo>
                  <a:cubicBezTo>
                    <a:pt x="3977" y="25487"/>
                    <a:pt x="6168" y="26472"/>
                    <a:pt x="8381" y="26472"/>
                  </a:cubicBezTo>
                  <a:cubicBezTo>
                    <a:pt x="9974" y="26472"/>
                    <a:pt x="11579" y="25961"/>
                    <a:pt x="12930" y="24909"/>
                  </a:cubicBezTo>
                  <a:lnTo>
                    <a:pt x="17908" y="21052"/>
                  </a:lnTo>
                  <a:lnTo>
                    <a:pt x="17908" y="5879"/>
                  </a:lnTo>
                  <a:cubicBezTo>
                    <a:pt x="17908" y="3713"/>
                    <a:pt x="18863" y="1638"/>
                    <a:pt x="20514" y="24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4203750" y="2222525"/>
              <a:ext cx="450" cy="5900"/>
            </a:xfrm>
            <a:custGeom>
              <a:rect b="b" l="l" r="r" t="t"/>
              <a:pathLst>
                <a:path extrusionOk="0" h="236" w="18">
                  <a:moveTo>
                    <a:pt x="0" y="0"/>
                  </a:moveTo>
                  <a:cubicBezTo>
                    <a:pt x="0" y="84"/>
                    <a:pt x="1" y="151"/>
                    <a:pt x="17" y="235"/>
                  </a:cubicBezTo>
                  <a:cubicBezTo>
                    <a:pt x="1" y="151"/>
                    <a:pt x="0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4196950" y="2187200"/>
              <a:ext cx="1300" cy="5125"/>
            </a:xfrm>
            <a:custGeom>
              <a:rect b="b" l="l" r="r" t="t"/>
              <a:pathLst>
                <a:path extrusionOk="0" h="205" w="52">
                  <a:moveTo>
                    <a:pt x="1" y="0"/>
                  </a:moveTo>
                  <a:cubicBezTo>
                    <a:pt x="18" y="68"/>
                    <a:pt x="35" y="136"/>
                    <a:pt x="52" y="204"/>
                  </a:cubicBezTo>
                  <a:cubicBezTo>
                    <a:pt x="35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199075" y="2195700"/>
              <a:ext cx="1300" cy="5525"/>
            </a:xfrm>
            <a:custGeom>
              <a:rect b="b" l="l" r="r" t="t"/>
              <a:pathLst>
                <a:path extrusionOk="0" h="221" w="52">
                  <a:moveTo>
                    <a:pt x="1" y="0"/>
                  </a:moveTo>
                  <a:cubicBezTo>
                    <a:pt x="18" y="68"/>
                    <a:pt x="34" y="136"/>
                    <a:pt x="51" y="221"/>
                  </a:cubicBezTo>
                  <a:cubicBezTo>
                    <a:pt x="34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4163825" y="2123475"/>
              <a:ext cx="2575" cy="3000"/>
            </a:xfrm>
            <a:custGeom>
              <a:rect b="b" l="l" r="r" t="t"/>
              <a:pathLst>
                <a:path extrusionOk="0" h="120" w="103">
                  <a:moveTo>
                    <a:pt x="0" y="1"/>
                  </a:moveTo>
                  <a:lnTo>
                    <a:pt x="74" y="86"/>
                  </a:lnTo>
                  <a:lnTo>
                    <a:pt x="74" y="86"/>
                  </a:lnTo>
                  <a:cubicBezTo>
                    <a:pt x="70" y="80"/>
                    <a:pt x="68" y="74"/>
                    <a:pt x="68" y="69"/>
                  </a:cubicBezTo>
                  <a:lnTo>
                    <a:pt x="0" y="1"/>
                  </a:lnTo>
                  <a:close/>
                  <a:moveTo>
                    <a:pt x="74" y="86"/>
                  </a:moveTo>
                  <a:cubicBezTo>
                    <a:pt x="80" y="97"/>
                    <a:pt x="91" y="108"/>
                    <a:pt x="102" y="120"/>
                  </a:cubicBezTo>
                  <a:lnTo>
                    <a:pt x="74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4201200" y="2204625"/>
              <a:ext cx="875" cy="5525"/>
            </a:xfrm>
            <a:custGeom>
              <a:rect b="b" l="l" r="r" t="t"/>
              <a:pathLst>
                <a:path extrusionOk="0" h="221" w="35">
                  <a:moveTo>
                    <a:pt x="1" y="0"/>
                  </a:moveTo>
                  <a:lnTo>
                    <a:pt x="1" y="0"/>
                  </a:lnTo>
                  <a:cubicBezTo>
                    <a:pt x="17" y="68"/>
                    <a:pt x="17" y="153"/>
                    <a:pt x="34" y="221"/>
                  </a:cubicBezTo>
                  <a:cubicBezTo>
                    <a:pt x="17" y="136"/>
                    <a:pt x="17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4169775" y="2131125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0" y="0"/>
                  </a:moveTo>
                  <a:lnTo>
                    <a:pt x="68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4092450" y="2068675"/>
              <a:ext cx="3425" cy="1725"/>
            </a:xfrm>
            <a:custGeom>
              <a:rect b="b" l="l" r="r" t="t"/>
              <a:pathLst>
                <a:path extrusionOk="0" h="69" w="137">
                  <a:moveTo>
                    <a:pt x="1" y="1"/>
                  </a:moveTo>
                  <a:lnTo>
                    <a:pt x="137" y="6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100525" y="2072500"/>
              <a:ext cx="4275" cy="2575"/>
            </a:xfrm>
            <a:custGeom>
              <a:rect b="b" l="l" r="r" t="t"/>
              <a:pathLst>
                <a:path extrusionOk="0" h="103" w="171">
                  <a:moveTo>
                    <a:pt x="1" y="1"/>
                  </a:moveTo>
                  <a:lnTo>
                    <a:pt x="171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157875" y="2116250"/>
              <a:ext cx="2575" cy="3425"/>
            </a:xfrm>
            <a:custGeom>
              <a:rect b="b" l="l" r="r" t="t"/>
              <a:pathLst>
                <a:path extrusionOk="0" h="137" w="103">
                  <a:moveTo>
                    <a:pt x="0" y="1"/>
                  </a:moveTo>
                  <a:lnTo>
                    <a:pt x="102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4058900" y="205807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1" y="0"/>
                  </a:moveTo>
                  <a:lnTo>
                    <a:pt x="69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4108175" y="20763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0" y="1"/>
                  </a:moveTo>
                  <a:lnTo>
                    <a:pt x="204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4076325" y="206272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0" y="1"/>
                  </a:moveTo>
                  <a:lnTo>
                    <a:pt x="68" y="1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067825" y="2060200"/>
              <a:ext cx="1300" cy="425"/>
            </a:xfrm>
            <a:custGeom>
              <a:rect b="b" l="l" r="r" t="t"/>
              <a:pathLst>
                <a:path extrusionOk="0" h="17" w="52">
                  <a:moveTo>
                    <a:pt x="0" y="0"/>
                  </a:moveTo>
                  <a:lnTo>
                    <a:pt x="51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084400" y="2065700"/>
              <a:ext cx="2550" cy="875"/>
            </a:xfrm>
            <a:custGeom>
              <a:rect b="b" l="l" r="r" t="t"/>
              <a:pathLst>
                <a:path extrusionOk="0" h="35" w="102">
                  <a:moveTo>
                    <a:pt x="0" y="1"/>
                  </a:moveTo>
                  <a:lnTo>
                    <a:pt x="102" y="35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115400" y="2081000"/>
              <a:ext cx="6400" cy="3850"/>
            </a:xfrm>
            <a:custGeom>
              <a:rect b="b" l="l" r="r" t="t"/>
              <a:pathLst>
                <a:path extrusionOk="0" h="154" w="256">
                  <a:moveTo>
                    <a:pt x="0" y="1"/>
                  </a:moveTo>
                  <a:cubicBezTo>
                    <a:pt x="85" y="52"/>
                    <a:pt x="170" y="102"/>
                    <a:pt x="255" y="153"/>
                  </a:cubicBezTo>
                  <a:cubicBezTo>
                    <a:pt x="170" y="102"/>
                    <a:pt x="85" y="52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4151500" y="2109025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1" y="1"/>
                  </a:moveTo>
                  <a:lnTo>
                    <a:pt x="1" y="1"/>
                  </a:lnTo>
                  <a:cubicBezTo>
                    <a:pt x="35" y="52"/>
                    <a:pt x="86" y="103"/>
                    <a:pt x="136" y="1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4137475" y="2096300"/>
              <a:ext cx="5125" cy="4700"/>
            </a:xfrm>
            <a:custGeom>
              <a:rect b="b" l="l" r="r" t="t"/>
              <a:pathLst>
                <a:path extrusionOk="0" h="188" w="205">
                  <a:moveTo>
                    <a:pt x="1" y="0"/>
                  </a:moveTo>
                  <a:cubicBezTo>
                    <a:pt x="69" y="68"/>
                    <a:pt x="137" y="119"/>
                    <a:pt x="205" y="187"/>
                  </a:cubicBezTo>
                  <a:cubicBezTo>
                    <a:pt x="137" y="119"/>
                    <a:pt x="69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4144275" y="2102675"/>
              <a:ext cx="4700" cy="4250"/>
            </a:xfrm>
            <a:custGeom>
              <a:rect b="b" l="l" r="r" t="t"/>
              <a:pathLst>
                <a:path extrusionOk="0" h="170" w="188">
                  <a:moveTo>
                    <a:pt x="1" y="0"/>
                  </a:moveTo>
                  <a:lnTo>
                    <a:pt x="1" y="0"/>
                  </a:lnTo>
                  <a:cubicBezTo>
                    <a:pt x="52" y="51"/>
                    <a:pt x="120" y="119"/>
                    <a:pt x="188" y="170"/>
                  </a:cubicBezTo>
                  <a:cubicBezTo>
                    <a:pt x="120" y="102"/>
                    <a:pt x="69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4123050" y="2085675"/>
              <a:ext cx="5975" cy="4275"/>
            </a:xfrm>
            <a:custGeom>
              <a:rect b="b" l="l" r="r" t="t"/>
              <a:pathLst>
                <a:path extrusionOk="0" h="171" w="239">
                  <a:moveTo>
                    <a:pt x="0" y="0"/>
                  </a:moveTo>
                  <a:cubicBezTo>
                    <a:pt x="85" y="51"/>
                    <a:pt x="170" y="119"/>
                    <a:pt x="238" y="170"/>
                  </a:cubicBezTo>
                  <a:cubicBezTo>
                    <a:pt x="170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4130275" y="2090775"/>
              <a:ext cx="5525" cy="4700"/>
            </a:xfrm>
            <a:custGeom>
              <a:rect b="b" l="l" r="r" t="t"/>
              <a:pathLst>
                <a:path extrusionOk="0" h="188" w="221">
                  <a:moveTo>
                    <a:pt x="0" y="0"/>
                  </a:moveTo>
                  <a:lnTo>
                    <a:pt x="0" y="0"/>
                  </a:lnTo>
                  <a:cubicBezTo>
                    <a:pt x="68" y="68"/>
                    <a:pt x="153" y="119"/>
                    <a:pt x="221" y="187"/>
                  </a:cubicBezTo>
                  <a:cubicBezTo>
                    <a:pt x="153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3833775" y="2054250"/>
              <a:ext cx="371275" cy="564100"/>
            </a:xfrm>
            <a:custGeom>
              <a:rect b="b" l="l" r="r" t="t"/>
              <a:pathLst>
                <a:path extrusionOk="0" h="22564" w="14851">
                  <a:moveTo>
                    <a:pt x="7018" y="0"/>
                  </a:moveTo>
                  <a:lnTo>
                    <a:pt x="6763" y="17"/>
                  </a:lnTo>
                  <a:lnTo>
                    <a:pt x="6644" y="17"/>
                  </a:lnTo>
                  <a:lnTo>
                    <a:pt x="6406" y="51"/>
                  </a:lnTo>
                  <a:lnTo>
                    <a:pt x="6270" y="68"/>
                  </a:lnTo>
                  <a:lnTo>
                    <a:pt x="6049" y="102"/>
                  </a:lnTo>
                  <a:lnTo>
                    <a:pt x="5913" y="136"/>
                  </a:lnTo>
                  <a:cubicBezTo>
                    <a:pt x="5845" y="153"/>
                    <a:pt x="5777" y="170"/>
                    <a:pt x="5692" y="187"/>
                  </a:cubicBezTo>
                  <a:lnTo>
                    <a:pt x="5539" y="221"/>
                  </a:lnTo>
                  <a:lnTo>
                    <a:pt x="5353" y="272"/>
                  </a:lnTo>
                  <a:lnTo>
                    <a:pt x="5200" y="323"/>
                  </a:lnTo>
                  <a:cubicBezTo>
                    <a:pt x="5132" y="340"/>
                    <a:pt x="5081" y="357"/>
                    <a:pt x="5030" y="374"/>
                  </a:cubicBezTo>
                  <a:lnTo>
                    <a:pt x="4843" y="442"/>
                  </a:lnTo>
                  <a:lnTo>
                    <a:pt x="4690" y="493"/>
                  </a:lnTo>
                  <a:lnTo>
                    <a:pt x="4503" y="578"/>
                  </a:lnTo>
                  <a:lnTo>
                    <a:pt x="4367" y="646"/>
                  </a:lnTo>
                  <a:lnTo>
                    <a:pt x="4180" y="731"/>
                  </a:lnTo>
                  <a:lnTo>
                    <a:pt x="4044" y="799"/>
                  </a:lnTo>
                  <a:cubicBezTo>
                    <a:pt x="3976" y="833"/>
                    <a:pt x="3908" y="867"/>
                    <a:pt x="3840" y="901"/>
                  </a:cubicBezTo>
                  <a:lnTo>
                    <a:pt x="3738" y="969"/>
                  </a:lnTo>
                  <a:lnTo>
                    <a:pt x="3518" y="1088"/>
                  </a:lnTo>
                  <a:lnTo>
                    <a:pt x="3416" y="1156"/>
                  </a:lnTo>
                  <a:cubicBezTo>
                    <a:pt x="3348" y="1189"/>
                    <a:pt x="3280" y="1240"/>
                    <a:pt x="3212" y="1291"/>
                  </a:cubicBezTo>
                  <a:lnTo>
                    <a:pt x="3110" y="1359"/>
                  </a:lnTo>
                  <a:lnTo>
                    <a:pt x="2906" y="1512"/>
                  </a:lnTo>
                  <a:cubicBezTo>
                    <a:pt x="1071" y="2906"/>
                    <a:pt x="0" y="5080"/>
                    <a:pt x="0" y="7391"/>
                  </a:cubicBezTo>
                  <a:lnTo>
                    <a:pt x="0" y="22564"/>
                  </a:lnTo>
                  <a:lnTo>
                    <a:pt x="11979" y="13253"/>
                  </a:lnTo>
                  <a:cubicBezTo>
                    <a:pt x="13797" y="11843"/>
                    <a:pt x="14850" y="9651"/>
                    <a:pt x="14833" y="7340"/>
                  </a:cubicBezTo>
                  <a:lnTo>
                    <a:pt x="14833" y="7102"/>
                  </a:lnTo>
                  <a:lnTo>
                    <a:pt x="14833" y="6966"/>
                  </a:lnTo>
                  <a:cubicBezTo>
                    <a:pt x="14833" y="6881"/>
                    <a:pt x="14833" y="6813"/>
                    <a:pt x="14816" y="6728"/>
                  </a:cubicBezTo>
                  <a:lnTo>
                    <a:pt x="14799" y="6610"/>
                  </a:lnTo>
                  <a:cubicBezTo>
                    <a:pt x="14799" y="6525"/>
                    <a:pt x="14782" y="6440"/>
                    <a:pt x="14765" y="6355"/>
                  </a:cubicBezTo>
                  <a:cubicBezTo>
                    <a:pt x="14765" y="6321"/>
                    <a:pt x="14765" y="6270"/>
                    <a:pt x="14748" y="6236"/>
                  </a:cubicBezTo>
                  <a:cubicBezTo>
                    <a:pt x="14731" y="6151"/>
                    <a:pt x="14714" y="6083"/>
                    <a:pt x="14714" y="6015"/>
                  </a:cubicBezTo>
                  <a:cubicBezTo>
                    <a:pt x="14697" y="5930"/>
                    <a:pt x="14697" y="5913"/>
                    <a:pt x="14680" y="5879"/>
                  </a:cubicBezTo>
                  <a:cubicBezTo>
                    <a:pt x="14663" y="5828"/>
                    <a:pt x="14646" y="5726"/>
                    <a:pt x="14630" y="5658"/>
                  </a:cubicBezTo>
                  <a:cubicBezTo>
                    <a:pt x="14613" y="5590"/>
                    <a:pt x="14613" y="5556"/>
                    <a:pt x="14596" y="5522"/>
                  </a:cubicBezTo>
                  <a:cubicBezTo>
                    <a:pt x="14579" y="5471"/>
                    <a:pt x="14562" y="5386"/>
                    <a:pt x="14545" y="5318"/>
                  </a:cubicBezTo>
                  <a:cubicBezTo>
                    <a:pt x="14528" y="5250"/>
                    <a:pt x="14511" y="5216"/>
                    <a:pt x="14494" y="5165"/>
                  </a:cubicBezTo>
                  <a:cubicBezTo>
                    <a:pt x="14477" y="5114"/>
                    <a:pt x="14460" y="5046"/>
                    <a:pt x="14443" y="4978"/>
                  </a:cubicBezTo>
                  <a:lnTo>
                    <a:pt x="14375" y="4825"/>
                  </a:lnTo>
                  <a:cubicBezTo>
                    <a:pt x="14358" y="4758"/>
                    <a:pt x="14341" y="4707"/>
                    <a:pt x="14307" y="4656"/>
                  </a:cubicBezTo>
                  <a:lnTo>
                    <a:pt x="14239" y="4486"/>
                  </a:lnTo>
                  <a:cubicBezTo>
                    <a:pt x="14222" y="4435"/>
                    <a:pt x="14205" y="4384"/>
                    <a:pt x="14171" y="4333"/>
                  </a:cubicBezTo>
                  <a:cubicBezTo>
                    <a:pt x="14154" y="4282"/>
                    <a:pt x="14120" y="4214"/>
                    <a:pt x="14086" y="4146"/>
                  </a:cubicBezTo>
                  <a:lnTo>
                    <a:pt x="14018" y="4010"/>
                  </a:lnTo>
                  <a:lnTo>
                    <a:pt x="13916" y="3823"/>
                  </a:lnTo>
                  <a:lnTo>
                    <a:pt x="13848" y="3704"/>
                  </a:lnTo>
                  <a:cubicBezTo>
                    <a:pt x="13814" y="3636"/>
                    <a:pt x="13780" y="3568"/>
                    <a:pt x="13729" y="3500"/>
                  </a:cubicBezTo>
                  <a:cubicBezTo>
                    <a:pt x="13695" y="3432"/>
                    <a:pt x="13678" y="3432"/>
                    <a:pt x="13661" y="3398"/>
                  </a:cubicBezTo>
                  <a:cubicBezTo>
                    <a:pt x="13644" y="3347"/>
                    <a:pt x="13576" y="3262"/>
                    <a:pt x="13525" y="3194"/>
                  </a:cubicBezTo>
                  <a:lnTo>
                    <a:pt x="13457" y="3075"/>
                  </a:lnTo>
                  <a:lnTo>
                    <a:pt x="13304" y="2889"/>
                  </a:lnTo>
                  <a:lnTo>
                    <a:pt x="13219" y="2770"/>
                  </a:lnTo>
                  <a:lnTo>
                    <a:pt x="13083" y="2617"/>
                  </a:lnTo>
                  <a:lnTo>
                    <a:pt x="12964" y="2481"/>
                  </a:lnTo>
                  <a:lnTo>
                    <a:pt x="12862" y="2345"/>
                  </a:lnTo>
                  <a:lnTo>
                    <a:pt x="12710" y="2192"/>
                  </a:lnTo>
                  <a:lnTo>
                    <a:pt x="12608" y="2107"/>
                  </a:lnTo>
                  <a:cubicBezTo>
                    <a:pt x="12557" y="2039"/>
                    <a:pt x="12489" y="1988"/>
                    <a:pt x="12438" y="1937"/>
                  </a:cubicBezTo>
                  <a:lnTo>
                    <a:pt x="12370" y="1869"/>
                  </a:lnTo>
                  <a:cubicBezTo>
                    <a:pt x="12302" y="1801"/>
                    <a:pt x="12234" y="1750"/>
                    <a:pt x="12166" y="1682"/>
                  </a:cubicBezTo>
                  <a:lnTo>
                    <a:pt x="12115" y="1648"/>
                  </a:lnTo>
                  <a:cubicBezTo>
                    <a:pt x="12030" y="1580"/>
                    <a:pt x="11945" y="1529"/>
                    <a:pt x="11877" y="1461"/>
                  </a:cubicBezTo>
                  <a:lnTo>
                    <a:pt x="11826" y="1427"/>
                  </a:lnTo>
                  <a:cubicBezTo>
                    <a:pt x="11741" y="1376"/>
                    <a:pt x="11673" y="1308"/>
                    <a:pt x="11588" y="1257"/>
                  </a:cubicBezTo>
                  <a:lnTo>
                    <a:pt x="11537" y="1223"/>
                  </a:lnTo>
                  <a:cubicBezTo>
                    <a:pt x="11452" y="1172"/>
                    <a:pt x="11367" y="1122"/>
                    <a:pt x="11282" y="1071"/>
                  </a:cubicBezTo>
                  <a:lnTo>
                    <a:pt x="11214" y="1020"/>
                  </a:lnTo>
                  <a:lnTo>
                    <a:pt x="10993" y="884"/>
                  </a:lnTo>
                  <a:lnTo>
                    <a:pt x="10875" y="833"/>
                  </a:lnTo>
                  <a:lnTo>
                    <a:pt x="10688" y="731"/>
                  </a:lnTo>
                  <a:cubicBezTo>
                    <a:pt x="10637" y="697"/>
                    <a:pt x="10569" y="680"/>
                    <a:pt x="10518" y="646"/>
                  </a:cubicBezTo>
                  <a:lnTo>
                    <a:pt x="10382" y="578"/>
                  </a:lnTo>
                  <a:lnTo>
                    <a:pt x="10144" y="493"/>
                  </a:lnTo>
                  <a:lnTo>
                    <a:pt x="10059" y="459"/>
                  </a:lnTo>
                  <a:lnTo>
                    <a:pt x="9787" y="357"/>
                  </a:lnTo>
                  <a:lnTo>
                    <a:pt x="9719" y="340"/>
                  </a:lnTo>
                  <a:lnTo>
                    <a:pt x="9447" y="255"/>
                  </a:lnTo>
                  <a:lnTo>
                    <a:pt x="9379" y="238"/>
                  </a:lnTo>
                  <a:lnTo>
                    <a:pt x="9091" y="170"/>
                  </a:lnTo>
                  <a:lnTo>
                    <a:pt x="9023" y="153"/>
                  </a:lnTo>
                  <a:cubicBezTo>
                    <a:pt x="8938" y="136"/>
                    <a:pt x="8853" y="119"/>
                    <a:pt x="8768" y="102"/>
                  </a:cubicBezTo>
                  <a:lnTo>
                    <a:pt x="8666" y="85"/>
                  </a:lnTo>
                  <a:cubicBezTo>
                    <a:pt x="8581" y="68"/>
                    <a:pt x="8496" y="51"/>
                    <a:pt x="8428" y="51"/>
                  </a:cubicBezTo>
                  <a:lnTo>
                    <a:pt x="8292" y="34"/>
                  </a:lnTo>
                  <a:lnTo>
                    <a:pt x="8071" y="0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9" name="Google Shape;279;p16"/>
          <p:cNvPicPr preferRelativeResize="0"/>
          <p:nvPr/>
        </p:nvPicPr>
        <p:blipFill rotWithShape="1">
          <a:blip r:embed="rId4">
            <a:alphaModFix/>
          </a:blip>
          <a:srcRect b="69" l="0" r="0" t="79"/>
          <a:stretch/>
        </p:blipFill>
        <p:spPr>
          <a:xfrm flipH="1">
            <a:off x="5600700" y="3262825"/>
            <a:ext cx="3543300" cy="188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7"/>
          <p:cNvPicPr preferRelativeResize="0"/>
          <p:nvPr/>
        </p:nvPicPr>
        <p:blipFill rotWithShape="1">
          <a:blip r:embed="rId3">
            <a:alphaModFix/>
          </a:blip>
          <a:srcRect b="6881" l="0" r="0" t="0"/>
          <a:stretch/>
        </p:blipFill>
        <p:spPr>
          <a:xfrm>
            <a:off x="1130750" y="1301275"/>
            <a:ext cx="2819401" cy="12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 txBox="1"/>
          <p:nvPr/>
        </p:nvSpPr>
        <p:spPr>
          <a:xfrm>
            <a:off x="510375" y="2581625"/>
            <a:ext cx="3812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新增頁面，點選右上角之九宮格中的「Meet」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86" name="Google Shape;2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825" y="3152225"/>
            <a:ext cx="2885560" cy="12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/>
          <p:nvPr/>
        </p:nvSpPr>
        <p:spPr>
          <a:xfrm>
            <a:off x="825956" y="4516412"/>
            <a:ext cx="36285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點選「新會議」，選擇發起會議形式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681275" y="836150"/>
            <a:ext cx="33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由「九宮格」主選單發起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89" name="Google Shape;289;p17"/>
          <p:cNvCxnSpPr/>
          <p:nvPr/>
        </p:nvCxnSpPr>
        <p:spPr>
          <a:xfrm>
            <a:off x="4934175" y="764288"/>
            <a:ext cx="0" cy="409800"/>
          </a:xfrm>
          <a:prstGeom prst="straightConnector1">
            <a:avLst/>
          </a:prstGeom>
          <a:noFill/>
          <a:ln cap="flat" cmpd="sng" w="38100">
            <a:solidFill>
              <a:srgbClr val="FBBC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17"/>
          <p:cNvSpPr txBox="1"/>
          <p:nvPr/>
        </p:nvSpPr>
        <p:spPr>
          <a:xfrm>
            <a:off x="4985975" y="746000"/>
            <a:ext cx="33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由 Google 日曆發起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91" name="Google Shape;2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1525" y="1349825"/>
            <a:ext cx="2620201" cy="158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7"/>
          <p:cNvSpPr txBox="1"/>
          <p:nvPr/>
        </p:nvSpPr>
        <p:spPr>
          <a:xfrm>
            <a:off x="5060761" y="3184457"/>
            <a:ext cx="3628500" cy="12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Calendar 建立事件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A. 點選「新增視訊會議」，產生 Meet 視訊連結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B. 新增邀請對象，輸入與會者的名稱或電子郵件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C. 「儲存」會議，系統會自動將邀請寄至與會者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93" name="Google Shape;293;p17"/>
          <p:cNvCxnSpPr/>
          <p:nvPr/>
        </p:nvCxnSpPr>
        <p:spPr>
          <a:xfrm flipH="1">
            <a:off x="4495013" y="1588700"/>
            <a:ext cx="18300" cy="269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94" name="Google Shape;2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057" y="143550"/>
            <a:ext cx="554434" cy="4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7"/>
          <p:cNvSpPr txBox="1"/>
          <p:nvPr>
            <p:ph type="title"/>
          </p:nvPr>
        </p:nvSpPr>
        <p:spPr>
          <a:xfrm>
            <a:off x="911775" y="132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我是「會議發起者」</a:t>
            </a:r>
            <a:endParaRPr b="1" sz="2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96" name="Google Shape;296;p17"/>
          <p:cNvCxnSpPr/>
          <p:nvPr/>
        </p:nvCxnSpPr>
        <p:spPr>
          <a:xfrm>
            <a:off x="629475" y="854438"/>
            <a:ext cx="0" cy="409800"/>
          </a:xfrm>
          <a:prstGeom prst="straightConnector1">
            <a:avLst/>
          </a:prstGeom>
          <a:noFill/>
          <a:ln cap="flat" cmpd="sng" w="38100">
            <a:solidFill>
              <a:srgbClr val="FBBC0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17"/>
          <p:cNvCxnSpPr/>
          <p:nvPr/>
        </p:nvCxnSpPr>
        <p:spPr>
          <a:xfrm>
            <a:off x="4934175" y="764288"/>
            <a:ext cx="0" cy="409800"/>
          </a:xfrm>
          <a:prstGeom prst="straightConnector1">
            <a:avLst/>
          </a:prstGeom>
          <a:noFill/>
          <a:ln cap="flat" cmpd="sng" w="38100">
            <a:solidFill>
              <a:srgbClr val="FBBC0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/>
          <p:nvPr/>
        </p:nvSpPr>
        <p:spPr>
          <a:xfrm>
            <a:off x="681275" y="836150"/>
            <a:ext cx="33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錄製會議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03" name="Google Shape;3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57" y="143550"/>
            <a:ext cx="554434" cy="4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8"/>
          <p:cNvSpPr txBox="1"/>
          <p:nvPr>
            <p:ph type="title"/>
          </p:nvPr>
        </p:nvSpPr>
        <p:spPr>
          <a:xfrm>
            <a:off x="911775" y="132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我是「會議發起者」</a:t>
            </a:r>
            <a:endParaRPr b="1" sz="2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05" name="Google Shape;305;p18"/>
          <p:cNvCxnSpPr/>
          <p:nvPr/>
        </p:nvCxnSpPr>
        <p:spPr>
          <a:xfrm>
            <a:off x="629475" y="854438"/>
            <a:ext cx="0" cy="409800"/>
          </a:xfrm>
          <a:prstGeom prst="straightConnector1">
            <a:avLst/>
          </a:prstGeom>
          <a:noFill/>
          <a:ln cap="flat" cmpd="sng" w="38100">
            <a:solidFill>
              <a:srgbClr val="FBBC0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6" name="Google Shape;3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8101" y="762650"/>
            <a:ext cx="2825501" cy="1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8"/>
          <p:cNvSpPr txBox="1"/>
          <p:nvPr/>
        </p:nvSpPr>
        <p:spPr>
          <a:xfrm>
            <a:off x="1878100" y="2573025"/>
            <a:ext cx="36603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點選右下角「更多」，選取「錄製會議」</a:t>
            </a:r>
            <a:endParaRPr b="1" sz="12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8" name="Google Shape;3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8503" y="2962225"/>
            <a:ext cx="2744698" cy="17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8"/>
          <p:cNvSpPr txBox="1"/>
          <p:nvPr/>
        </p:nvSpPr>
        <p:spPr>
          <a:xfrm>
            <a:off x="1317058" y="4720775"/>
            <a:ext cx="497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欲停止錄影，可點選右下方「更多」，選擇「停止錄製」</a:t>
            </a:r>
            <a:endParaRPr b="1" sz="12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10" name="Google Shape;3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7750" y="762650"/>
            <a:ext cx="3137680" cy="175272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 txBox="1"/>
          <p:nvPr/>
        </p:nvSpPr>
        <p:spPr>
          <a:xfrm>
            <a:off x="5275350" y="2557350"/>
            <a:ext cx="357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停止錄製後，系統會將影片儲存至您的雲端硬碟</a:t>
            </a:r>
            <a:endParaRPr b="1" sz="12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12" name="Google Shape;31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7750" y="2968627"/>
            <a:ext cx="3043638" cy="17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 txBox="1"/>
          <p:nvPr/>
        </p:nvSpPr>
        <p:spPr>
          <a:xfrm>
            <a:off x="5470275" y="4713150"/>
            <a:ext cx="396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影片儲存成功後，系統將會以信件通知您</a:t>
            </a:r>
            <a:endParaRPr sz="1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aphicFrame>
        <p:nvGraphicFramePr>
          <p:cNvPr id="314" name="Google Shape;314;p18"/>
          <p:cNvGraphicFramePr/>
          <p:nvPr/>
        </p:nvGraphicFramePr>
        <p:xfrm>
          <a:off x="246625" y="424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{4A890DF9-4A08-4E46-9423-5E7C64A8D077}</a:tableStyleId>
              </a:tblPr>
              <a:tblGrid>
                <a:gridCol w="382850"/>
                <a:gridCol w="382850"/>
              </a:tblGrid>
              <a:tr h="242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666666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1</a:t>
                      </a:r>
                      <a:endParaRPr sz="1000">
                        <a:solidFill>
                          <a:srgbClr val="666666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666666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3</a:t>
                      </a:r>
                      <a:endParaRPr sz="1000">
                        <a:solidFill>
                          <a:srgbClr val="666666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/>
                </a:tc>
              </a:tr>
              <a:tr h="242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666666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2</a:t>
                      </a:r>
                      <a:endParaRPr sz="1000">
                        <a:solidFill>
                          <a:srgbClr val="666666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666666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4</a:t>
                      </a:r>
                      <a:endParaRPr sz="1000">
                        <a:solidFill>
                          <a:srgbClr val="666666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4">
            <a:alphaModFix/>
          </a:blip>
          <a:srcRect b="69" l="0" r="0" t="79"/>
          <a:stretch/>
        </p:blipFill>
        <p:spPr>
          <a:xfrm flipH="1">
            <a:off x="5600700" y="3262825"/>
            <a:ext cx="3543300" cy="188067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9"/>
          <p:cNvSpPr/>
          <p:nvPr/>
        </p:nvSpPr>
        <p:spPr>
          <a:xfrm>
            <a:off x="2593997" y="187499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19"/>
          <p:cNvGrpSpPr/>
          <p:nvPr/>
        </p:nvGrpSpPr>
        <p:grpSpPr>
          <a:xfrm>
            <a:off x="2742655" y="1943347"/>
            <a:ext cx="358415" cy="486767"/>
            <a:chOff x="3222100" y="2053500"/>
            <a:chExt cx="1172825" cy="1592825"/>
          </a:xfrm>
        </p:grpSpPr>
        <p:sp>
          <p:nvSpPr>
            <p:cNvPr id="323" name="Google Shape;323;p19"/>
            <p:cNvSpPr/>
            <p:nvPr/>
          </p:nvSpPr>
          <p:spPr>
            <a:xfrm>
              <a:off x="4166800" y="2251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3322350" y="3275850"/>
              <a:ext cx="1072575" cy="370475"/>
            </a:xfrm>
            <a:custGeom>
              <a:rect b="b" l="l" r="r" t="t"/>
              <a:pathLst>
                <a:path extrusionOk="0" h="14819" w="42903">
                  <a:moveTo>
                    <a:pt x="35500" y="0"/>
                  </a:moveTo>
                  <a:cubicBezTo>
                    <a:pt x="35458" y="0"/>
                    <a:pt x="35417" y="1"/>
                    <a:pt x="35375" y="1"/>
                  </a:cubicBezTo>
                  <a:lnTo>
                    <a:pt x="3790" y="1"/>
                  </a:lnTo>
                  <a:lnTo>
                    <a:pt x="1615" y="2737"/>
                  </a:lnTo>
                  <a:cubicBezTo>
                    <a:pt x="561" y="4028"/>
                    <a:pt x="1" y="5659"/>
                    <a:pt x="1" y="7324"/>
                  </a:cubicBezTo>
                  <a:lnTo>
                    <a:pt x="1" y="7409"/>
                  </a:lnTo>
                  <a:lnTo>
                    <a:pt x="1" y="7460"/>
                  </a:lnTo>
                  <a:lnTo>
                    <a:pt x="1" y="7511"/>
                  </a:lnTo>
                  <a:cubicBezTo>
                    <a:pt x="52" y="11555"/>
                    <a:pt x="3348" y="14817"/>
                    <a:pt x="7392" y="14817"/>
                  </a:cubicBezTo>
                  <a:lnTo>
                    <a:pt x="35375" y="14817"/>
                  </a:lnTo>
                  <a:cubicBezTo>
                    <a:pt x="35417" y="14818"/>
                    <a:pt x="35458" y="14818"/>
                    <a:pt x="35499" y="14818"/>
                  </a:cubicBezTo>
                  <a:cubicBezTo>
                    <a:pt x="39588" y="14818"/>
                    <a:pt x="42902" y="11497"/>
                    <a:pt x="42902" y="7409"/>
                  </a:cubicBezTo>
                  <a:cubicBezTo>
                    <a:pt x="42902" y="3305"/>
                    <a:pt x="39589" y="0"/>
                    <a:pt x="35500" y="0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3222100" y="2053500"/>
              <a:ext cx="941325" cy="714800"/>
            </a:xfrm>
            <a:custGeom>
              <a:rect b="b" l="l" r="r" t="t"/>
              <a:pathLst>
                <a:path extrusionOk="0" h="28592" w="37653">
                  <a:moveTo>
                    <a:pt x="21180" y="0"/>
                  </a:moveTo>
                  <a:cubicBezTo>
                    <a:pt x="18495" y="0"/>
                    <a:pt x="15811" y="514"/>
                    <a:pt x="13271" y="1542"/>
                  </a:cubicBezTo>
                  <a:lnTo>
                    <a:pt x="13084" y="1610"/>
                  </a:lnTo>
                  <a:lnTo>
                    <a:pt x="12880" y="1712"/>
                  </a:lnTo>
                  <a:cubicBezTo>
                    <a:pt x="10382" y="2766"/>
                    <a:pt x="8105" y="4295"/>
                    <a:pt x="6202" y="6215"/>
                  </a:cubicBezTo>
                  <a:cubicBezTo>
                    <a:pt x="6101" y="6317"/>
                    <a:pt x="5982" y="6436"/>
                    <a:pt x="5897" y="6555"/>
                  </a:cubicBezTo>
                  <a:cubicBezTo>
                    <a:pt x="2108" y="10479"/>
                    <a:pt x="1" y="15730"/>
                    <a:pt x="1" y="21184"/>
                  </a:cubicBezTo>
                  <a:cubicBezTo>
                    <a:pt x="1" y="25278"/>
                    <a:pt x="3314" y="28591"/>
                    <a:pt x="7409" y="28591"/>
                  </a:cubicBezTo>
                  <a:cubicBezTo>
                    <a:pt x="11504" y="28591"/>
                    <a:pt x="14817" y="25278"/>
                    <a:pt x="14817" y="21184"/>
                  </a:cubicBezTo>
                  <a:cubicBezTo>
                    <a:pt x="14817" y="18754"/>
                    <a:pt x="16210" y="16528"/>
                    <a:pt x="18385" y="15475"/>
                  </a:cubicBezTo>
                  <a:lnTo>
                    <a:pt x="18436" y="15441"/>
                  </a:lnTo>
                  <a:lnTo>
                    <a:pt x="18623" y="15356"/>
                  </a:lnTo>
                  <a:lnTo>
                    <a:pt x="18742" y="15305"/>
                  </a:lnTo>
                  <a:lnTo>
                    <a:pt x="18861" y="15254"/>
                  </a:lnTo>
                  <a:lnTo>
                    <a:pt x="19047" y="15186"/>
                  </a:lnTo>
                  <a:lnTo>
                    <a:pt x="19115" y="15169"/>
                  </a:lnTo>
                  <a:cubicBezTo>
                    <a:pt x="19778" y="14939"/>
                    <a:pt x="20475" y="14825"/>
                    <a:pt x="21171" y="14825"/>
                  </a:cubicBezTo>
                  <a:cubicBezTo>
                    <a:pt x="21868" y="14825"/>
                    <a:pt x="22565" y="14939"/>
                    <a:pt x="23227" y="15169"/>
                  </a:cubicBezTo>
                  <a:lnTo>
                    <a:pt x="23295" y="15186"/>
                  </a:lnTo>
                  <a:lnTo>
                    <a:pt x="23482" y="15254"/>
                  </a:lnTo>
                  <a:cubicBezTo>
                    <a:pt x="23516" y="15271"/>
                    <a:pt x="23567" y="15288"/>
                    <a:pt x="23618" y="15305"/>
                  </a:cubicBezTo>
                  <a:lnTo>
                    <a:pt x="23720" y="15356"/>
                  </a:lnTo>
                  <a:cubicBezTo>
                    <a:pt x="23788" y="15390"/>
                    <a:pt x="23856" y="15407"/>
                    <a:pt x="23907" y="15441"/>
                  </a:cubicBezTo>
                  <a:lnTo>
                    <a:pt x="23958" y="15475"/>
                  </a:lnTo>
                  <a:cubicBezTo>
                    <a:pt x="25300" y="16120"/>
                    <a:pt x="26353" y="17225"/>
                    <a:pt x="26982" y="18567"/>
                  </a:cubicBezTo>
                  <a:lnTo>
                    <a:pt x="37652" y="7880"/>
                  </a:lnTo>
                  <a:cubicBezTo>
                    <a:pt x="37177" y="7302"/>
                    <a:pt x="36684" y="6741"/>
                    <a:pt x="36140" y="6215"/>
                  </a:cubicBezTo>
                  <a:cubicBezTo>
                    <a:pt x="34237" y="4295"/>
                    <a:pt x="31977" y="2766"/>
                    <a:pt x="29480" y="1712"/>
                  </a:cubicBezTo>
                  <a:lnTo>
                    <a:pt x="29276" y="1610"/>
                  </a:lnTo>
                  <a:lnTo>
                    <a:pt x="29089" y="1542"/>
                  </a:lnTo>
                  <a:cubicBezTo>
                    <a:pt x="26549" y="514"/>
                    <a:pt x="23864" y="0"/>
                    <a:pt x="21180" y="0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3896225" y="2250475"/>
              <a:ext cx="267200" cy="267200"/>
            </a:xfrm>
            <a:custGeom>
              <a:rect b="b" l="l" r="r" t="t"/>
              <a:pathLst>
                <a:path extrusionOk="0" h="10688" w="10688">
                  <a:moveTo>
                    <a:pt x="0" y="10688"/>
                  </a:moveTo>
                  <a:lnTo>
                    <a:pt x="10687" y="1"/>
                  </a:lnTo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3592500" y="3276250"/>
              <a:ext cx="802425" cy="370075"/>
            </a:xfrm>
            <a:custGeom>
              <a:rect b="b" l="l" r="r" t="t"/>
              <a:pathLst>
                <a:path extrusionOk="0" h="14803" w="32097">
                  <a:moveTo>
                    <a:pt x="24724" y="1"/>
                  </a:moveTo>
                  <a:cubicBezTo>
                    <a:pt x="24672" y="1"/>
                    <a:pt x="24621" y="1"/>
                    <a:pt x="24569" y="2"/>
                  </a:cubicBezTo>
                  <a:lnTo>
                    <a:pt x="11928" y="2"/>
                  </a:lnTo>
                  <a:lnTo>
                    <a:pt x="1" y="14801"/>
                  </a:lnTo>
                  <a:lnTo>
                    <a:pt x="24569" y="14801"/>
                  </a:lnTo>
                  <a:cubicBezTo>
                    <a:pt x="24621" y="14802"/>
                    <a:pt x="24672" y="14803"/>
                    <a:pt x="24724" y="14803"/>
                  </a:cubicBezTo>
                  <a:cubicBezTo>
                    <a:pt x="28799" y="14803"/>
                    <a:pt x="32096" y="11487"/>
                    <a:pt x="32096" y="7393"/>
                  </a:cubicBezTo>
                  <a:cubicBezTo>
                    <a:pt x="32096" y="3316"/>
                    <a:pt x="28799" y="1"/>
                    <a:pt x="24724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3417075" y="2250900"/>
              <a:ext cx="865700" cy="1025425"/>
            </a:xfrm>
            <a:custGeom>
              <a:rect b="b" l="l" r="r" t="t"/>
              <a:pathLst>
                <a:path extrusionOk="0" h="41017" w="34628">
                  <a:moveTo>
                    <a:pt x="29853" y="1"/>
                  </a:moveTo>
                  <a:lnTo>
                    <a:pt x="19183" y="10671"/>
                  </a:lnTo>
                  <a:cubicBezTo>
                    <a:pt x="19540" y="11504"/>
                    <a:pt x="19744" y="12387"/>
                    <a:pt x="19744" y="13288"/>
                  </a:cubicBezTo>
                  <a:cubicBezTo>
                    <a:pt x="19744" y="13423"/>
                    <a:pt x="19744" y="13559"/>
                    <a:pt x="19744" y="13712"/>
                  </a:cubicBezTo>
                  <a:cubicBezTo>
                    <a:pt x="19591" y="15496"/>
                    <a:pt x="18928" y="17195"/>
                    <a:pt x="17841" y="18606"/>
                  </a:cubicBezTo>
                  <a:cubicBezTo>
                    <a:pt x="17484" y="19047"/>
                    <a:pt x="17348" y="19217"/>
                    <a:pt x="16991" y="19693"/>
                  </a:cubicBezTo>
                  <a:lnTo>
                    <a:pt x="1" y="41016"/>
                  </a:lnTo>
                  <a:lnTo>
                    <a:pt x="18945" y="41016"/>
                  </a:lnTo>
                  <a:lnTo>
                    <a:pt x="28766" y="28698"/>
                  </a:lnTo>
                  <a:cubicBezTo>
                    <a:pt x="28936" y="28477"/>
                    <a:pt x="29106" y="28239"/>
                    <a:pt x="29259" y="28001"/>
                  </a:cubicBezTo>
                  <a:cubicBezTo>
                    <a:pt x="30108" y="26846"/>
                    <a:pt x="31094" y="25453"/>
                    <a:pt x="31298" y="24909"/>
                  </a:cubicBezTo>
                  <a:lnTo>
                    <a:pt x="31314" y="24909"/>
                  </a:lnTo>
                  <a:cubicBezTo>
                    <a:pt x="33489" y="21307"/>
                    <a:pt x="34628" y="17178"/>
                    <a:pt x="34577" y="12982"/>
                  </a:cubicBezTo>
                  <a:cubicBezTo>
                    <a:pt x="34509" y="8241"/>
                    <a:pt x="32844" y="3671"/>
                    <a:pt x="29853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9" name="Google Shape;329;p19"/>
          <p:cNvSpPr txBox="1"/>
          <p:nvPr/>
        </p:nvSpPr>
        <p:spPr>
          <a:xfrm>
            <a:off x="3550000" y="1902300"/>
            <a:ext cx="401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我是會議「參與者」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/>
          <p:nvPr/>
        </p:nvSpPr>
        <p:spPr>
          <a:xfrm>
            <a:off x="858075" y="2581613"/>
            <a:ext cx="32808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000">
                <a:solidFill>
                  <a:srgbClr val="4E83DC"/>
                </a:solidFill>
                <a:latin typeface="Roboto"/>
                <a:ea typeface="Roboto"/>
                <a:cs typeface="Roboto"/>
                <a:sym typeface="Roboto"/>
              </a:rPr>
              <a:t>新增頁面，點選右上角之九宮格中的「Meet」</a:t>
            </a:r>
            <a:endParaRPr b="1" sz="1000">
              <a:solidFill>
                <a:srgbClr val="4E83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6200" marR="7620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  <p:cxnSp>
        <p:nvCxnSpPr>
          <p:cNvPr id="335" name="Google Shape;335;p20"/>
          <p:cNvCxnSpPr/>
          <p:nvPr/>
        </p:nvCxnSpPr>
        <p:spPr>
          <a:xfrm>
            <a:off x="629475" y="854438"/>
            <a:ext cx="0" cy="409800"/>
          </a:xfrm>
          <a:prstGeom prst="straightConnector1">
            <a:avLst/>
          </a:prstGeom>
          <a:noFill/>
          <a:ln cap="flat" cmpd="sng" w="38100">
            <a:solidFill>
              <a:srgbClr val="FBBC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20"/>
          <p:cNvSpPr txBox="1"/>
          <p:nvPr/>
        </p:nvSpPr>
        <p:spPr>
          <a:xfrm>
            <a:off x="681275" y="836150"/>
            <a:ext cx="33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由 Google 邀請連結加入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37" name="Google Shape;337;p20"/>
          <p:cNvCxnSpPr/>
          <p:nvPr/>
        </p:nvCxnSpPr>
        <p:spPr>
          <a:xfrm>
            <a:off x="4934175" y="840488"/>
            <a:ext cx="0" cy="409800"/>
          </a:xfrm>
          <a:prstGeom prst="straightConnector1">
            <a:avLst/>
          </a:prstGeom>
          <a:noFill/>
          <a:ln cap="flat" cmpd="sng" w="38100">
            <a:solidFill>
              <a:srgbClr val="FBBC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Google Shape;338;p20"/>
          <p:cNvSpPr txBox="1"/>
          <p:nvPr/>
        </p:nvSpPr>
        <p:spPr>
          <a:xfrm>
            <a:off x="4985975" y="822200"/>
            <a:ext cx="33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由 Google 日曆加入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39" name="Google Shape;339;p20"/>
          <p:cNvSpPr txBox="1"/>
          <p:nvPr/>
        </p:nvSpPr>
        <p:spPr>
          <a:xfrm>
            <a:off x="5060749" y="3794050"/>
            <a:ext cx="381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點選事件，並「使用Google Meet 加入會議」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40" name="Google Shape;340;p20"/>
          <p:cNvCxnSpPr/>
          <p:nvPr/>
        </p:nvCxnSpPr>
        <p:spPr>
          <a:xfrm flipH="1">
            <a:off x="4495013" y="1588700"/>
            <a:ext cx="18300" cy="269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41" name="Google Shape;3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57" y="143550"/>
            <a:ext cx="554434" cy="4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0"/>
          <p:cNvSpPr txBox="1"/>
          <p:nvPr>
            <p:ph type="title"/>
          </p:nvPr>
        </p:nvSpPr>
        <p:spPr>
          <a:xfrm>
            <a:off x="911775" y="132300"/>
            <a:ext cx="287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我是「會議參與者」</a:t>
            </a:r>
            <a:endParaRPr b="1" sz="2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43" name="Google Shape;3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643" y="1502487"/>
            <a:ext cx="4000083" cy="20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0"/>
          <p:cNvPicPr preferRelativeResize="0"/>
          <p:nvPr/>
        </p:nvPicPr>
        <p:blipFill rotWithShape="1">
          <a:blip r:embed="rId5">
            <a:alphaModFix/>
          </a:blip>
          <a:srcRect b="0" l="0" r="2818" t="0"/>
          <a:stretch/>
        </p:blipFill>
        <p:spPr>
          <a:xfrm>
            <a:off x="583000" y="1762075"/>
            <a:ext cx="3729700" cy="17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0"/>
          <p:cNvSpPr txBox="1"/>
          <p:nvPr/>
        </p:nvSpPr>
        <p:spPr>
          <a:xfrm>
            <a:off x="1141436" y="3794057"/>
            <a:ext cx="362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300">
                <a:solidFill>
                  <a:srgbClr val="4E83DC"/>
                </a:solidFill>
                <a:latin typeface="Google Sans"/>
                <a:ea typeface="Google Sans"/>
                <a:cs typeface="Google Sans"/>
                <a:sym typeface="Google Sans"/>
              </a:rPr>
              <a:t>直接點選「立即加入」</a:t>
            </a:r>
            <a:endParaRPr b="1" sz="1300">
              <a:solidFill>
                <a:srgbClr val="4E83DC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57" y="143550"/>
            <a:ext cx="554434" cy="4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>
            <p:ph type="title"/>
          </p:nvPr>
        </p:nvSpPr>
        <p:spPr>
          <a:xfrm>
            <a:off x="911775" y="56100"/>
            <a:ext cx="8520600" cy="572700"/>
          </a:xfrm>
          <a:prstGeom prst="rect">
            <a:avLst/>
          </a:prstGeom>
        </p:spPr>
        <p:txBody>
          <a:bodyPr anchorCtr="0" anchor="b" bIns="100075" lIns="100075" spcFirstLastPara="1" rIns="100075" wrap="square" tIns="1000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會議互動</a:t>
            </a:r>
            <a:endParaRPr b="1" sz="2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52" name="Google Shape;352;p21"/>
          <p:cNvPicPr preferRelativeResize="0"/>
          <p:nvPr/>
        </p:nvPicPr>
        <p:blipFill rotWithShape="1">
          <a:blip r:embed="rId4">
            <a:alphaModFix/>
          </a:blip>
          <a:srcRect b="0" l="19354" r="0" t="0"/>
          <a:stretch/>
        </p:blipFill>
        <p:spPr>
          <a:xfrm>
            <a:off x="630400" y="1035975"/>
            <a:ext cx="5662227" cy="326272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 txBox="1"/>
          <p:nvPr/>
        </p:nvSpPr>
        <p:spPr>
          <a:xfrm>
            <a:off x="1730550" y="4573200"/>
            <a:ext cx="255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開啟/關閉鏡頭及麥克風</a:t>
            </a:r>
            <a:endParaRPr sz="1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4" name="Google Shape;354;p21"/>
          <p:cNvSpPr txBox="1"/>
          <p:nvPr/>
        </p:nvSpPr>
        <p:spPr>
          <a:xfrm>
            <a:off x="6895650" y="2571750"/>
            <a:ext cx="172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發送文字訊息</a:t>
            </a:r>
            <a:endParaRPr sz="1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6755825" y="3853450"/>
            <a:ext cx="1726200" cy="431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分享螢幕畫面</a:t>
            </a:r>
            <a:endParaRPr sz="1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56" name="Google Shape;356;p21"/>
          <p:cNvCxnSpPr>
            <a:stCxn id="353" idx="0"/>
          </p:cNvCxnSpPr>
          <p:nvPr/>
        </p:nvCxnSpPr>
        <p:spPr>
          <a:xfrm rot="10800000">
            <a:off x="3007650" y="4320900"/>
            <a:ext cx="0" cy="2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21"/>
          <p:cNvCxnSpPr>
            <a:stCxn id="354" idx="1"/>
          </p:cNvCxnSpPr>
          <p:nvPr/>
        </p:nvCxnSpPr>
        <p:spPr>
          <a:xfrm flipH="1">
            <a:off x="5629950" y="2787300"/>
            <a:ext cx="1265700" cy="99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21"/>
          <p:cNvCxnSpPr>
            <a:stCxn id="355" idx="1"/>
          </p:cNvCxnSpPr>
          <p:nvPr/>
        </p:nvCxnSpPr>
        <p:spPr>
          <a:xfrm flipH="1">
            <a:off x="6019925" y="4069000"/>
            <a:ext cx="7359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59" name="Google Shape;359;p21"/>
          <p:cNvSpPr txBox="1"/>
          <p:nvPr/>
        </p:nvSpPr>
        <p:spPr>
          <a:xfrm>
            <a:off x="6895650" y="816675"/>
            <a:ext cx="172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查看成員</a:t>
            </a:r>
            <a:endParaRPr sz="1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6895650" y="1682050"/>
            <a:ext cx="172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與會者互動</a:t>
            </a:r>
            <a:endParaRPr sz="1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61" name="Google Shape;361;p21"/>
          <p:cNvCxnSpPr>
            <a:endCxn id="360" idx="1"/>
          </p:cNvCxnSpPr>
          <p:nvPr/>
        </p:nvCxnSpPr>
        <p:spPr>
          <a:xfrm>
            <a:off x="6219750" y="1466800"/>
            <a:ext cx="675900" cy="430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21"/>
          <p:cNvCxnSpPr/>
          <p:nvPr/>
        </p:nvCxnSpPr>
        <p:spPr>
          <a:xfrm flipH="1" rot="10800000">
            <a:off x="5048250" y="1047675"/>
            <a:ext cx="1743000" cy="276300"/>
          </a:xfrm>
          <a:prstGeom prst="bentConnector3">
            <a:avLst>
              <a:gd fmla="val 18034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 txBox="1"/>
          <p:nvPr/>
        </p:nvSpPr>
        <p:spPr>
          <a:xfrm>
            <a:off x="3581400" y="1057275"/>
            <a:ext cx="3000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Google Classroom</a:t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68" name="Google Shape;3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3175" y="1057275"/>
            <a:ext cx="755200" cy="65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2"/>
          <p:cNvPicPr preferRelativeResize="0"/>
          <p:nvPr/>
        </p:nvPicPr>
        <p:blipFill rotWithShape="1">
          <a:blip r:embed="rId5">
            <a:alphaModFix/>
          </a:blip>
          <a:srcRect b="0" l="0" r="17122" t="0"/>
          <a:stretch/>
        </p:blipFill>
        <p:spPr>
          <a:xfrm>
            <a:off x="6748675" y="3829050"/>
            <a:ext cx="2395325" cy="12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2"/>
          <p:cNvSpPr txBox="1"/>
          <p:nvPr/>
        </p:nvSpPr>
        <p:spPr>
          <a:xfrm>
            <a:off x="2226913" y="2702175"/>
            <a:ext cx="30000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三步驟速成版</a:t>
            </a:r>
            <a:endParaRPr sz="2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4552722" y="262744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1475872" y="2627443"/>
            <a:ext cx="639600" cy="63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4" name="Google Shape;374;p22"/>
          <p:cNvGrpSpPr/>
          <p:nvPr/>
        </p:nvGrpSpPr>
        <p:grpSpPr>
          <a:xfrm>
            <a:off x="1622094" y="2702175"/>
            <a:ext cx="250409" cy="486660"/>
            <a:chOff x="3385650" y="2053825"/>
            <a:chExt cx="819400" cy="1592475"/>
          </a:xfrm>
        </p:grpSpPr>
        <p:sp>
          <p:nvSpPr>
            <p:cNvPr id="375" name="Google Shape;375;p22"/>
            <p:cNvSpPr/>
            <p:nvPr/>
          </p:nvSpPr>
          <p:spPr>
            <a:xfrm>
              <a:off x="3833350" y="2232650"/>
              <a:ext cx="371275" cy="1117575"/>
            </a:xfrm>
            <a:custGeom>
              <a:rect b="b" l="l" r="r" t="t"/>
              <a:pathLst>
                <a:path extrusionOk="0" h="44703" w="14851">
                  <a:moveTo>
                    <a:pt x="14850" y="0"/>
                  </a:moveTo>
                  <a:lnTo>
                    <a:pt x="14850" y="51"/>
                  </a:lnTo>
                  <a:lnTo>
                    <a:pt x="14850" y="110"/>
                  </a:lnTo>
                  <a:lnTo>
                    <a:pt x="14850" y="110"/>
                  </a:lnTo>
                  <a:cubicBezTo>
                    <a:pt x="14851" y="73"/>
                    <a:pt x="14851" y="37"/>
                    <a:pt x="14850" y="0"/>
                  </a:cubicBezTo>
                  <a:close/>
                  <a:moveTo>
                    <a:pt x="14850" y="110"/>
                  </a:moveTo>
                  <a:lnTo>
                    <a:pt x="14850" y="110"/>
                  </a:lnTo>
                  <a:cubicBezTo>
                    <a:pt x="14834" y="2363"/>
                    <a:pt x="13785" y="4508"/>
                    <a:pt x="11979" y="5913"/>
                  </a:cubicBezTo>
                  <a:lnTo>
                    <a:pt x="0" y="15207"/>
                  </a:lnTo>
                  <a:lnTo>
                    <a:pt x="0" y="31688"/>
                  </a:lnTo>
                  <a:lnTo>
                    <a:pt x="14850" y="44703"/>
                  </a:lnTo>
                  <a:lnTo>
                    <a:pt x="14850" y="11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3833350" y="3024825"/>
              <a:ext cx="370850" cy="621475"/>
            </a:xfrm>
            <a:custGeom>
              <a:rect b="b" l="l" r="r" t="t"/>
              <a:pathLst>
                <a:path extrusionOk="0" h="24859" w="14834">
                  <a:moveTo>
                    <a:pt x="0" y="1"/>
                  </a:moveTo>
                  <a:lnTo>
                    <a:pt x="0" y="17433"/>
                  </a:lnTo>
                  <a:cubicBezTo>
                    <a:pt x="0" y="21528"/>
                    <a:pt x="3314" y="24858"/>
                    <a:pt x="7425" y="24858"/>
                  </a:cubicBezTo>
                  <a:cubicBezTo>
                    <a:pt x="11520" y="24858"/>
                    <a:pt x="14833" y="21528"/>
                    <a:pt x="14833" y="17433"/>
                  </a:cubicBezTo>
                  <a:lnTo>
                    <a:pt x="14833" y="130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3989675" y="2055525"/>
              <a:ext cx="3400" cy="450"/>
            </a:xfrm>
            <a:custGeom>
              <a:rect b="b" l="l" r="r" t="t"/>
              <a:pathLst>
                <a:path extrusionOk="0" h="18" w="136">
                  <a:moveTo>
                    <a:pt x="0" y="17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4136200" y="2095450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1" y="0"/>
                  </a:moveTo>
                  <a:lnTo>
                    <a:pt x="52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4129000" y="2089925"/>
              <a:ext cx="1275" cy="875"/>
            </a:xfrm>
            <a:custGeom>
              <a:rect b="b" l="l" r="r" t="t"/>
              <a:pathLst>
                <a:path extrusionOk="0" h="35" w="51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121775" y="2084825"/>
              <a:ext cx="1300" cy="875"/>
            </a:xfrm>
            <a:custGeom>
              <a:rect b="b" l="l" r="r" t="t"/>
              <a:pathLst>
                <a:path extrusionOk="0" h="35" w="52">
                  <a:moveTo>
                    <a:pt x="0" y="0"/>
                  </a:moveTo>
                  <a:lnTo>
                    <a:pt x="5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3999000" y="2054675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17"/>
                  </a:moveTo>
                  <a:lnTo>
                    <a:pt x="12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4142575" y="2100975"/>
              <a:ext cx="1725" cy="1725"/>
            </a:xfrm>
            <a:custGeom>
              <a:rect b="b" l="l" r="r" t="t"/>
              <a:pathLst>
                <a:path extrusionOk="0" h="69" w="69">
                  <a:moveTo>
                    <a:pt x="1" y="0"/>
                  </a:moveTo>
                  <a:lnTo>
                    <a:pt x="6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4160425" y="2119650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0" y="1"/>
                  </a:moveTo>
                  <a:lnTo>
                    <a:pt x="136" y="15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3980750" y="2056800"/>
              <a:ext cx="3425" cy="875"/>
            </a:xfrm>
            <a:custGeom>
              <a:rect b="b" l="l" r="r" t="t"/>
              <a:pathLst>
                <a:path extrusionOk="0" h="35" w="137">
                  <a:moveTo>
                    <a:pt x="0" y="34"/>
                  </a:moveTo>
                  <a:lnTo>
                    <a:pt x="1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3971825" y="2058925"/>
              <a:ext cx="3850" cy="875"/>
            </a:xfrm>
            <a:custGeom>
              <a:rect b="b" l="l" r="r" t="t"/>
              <a:pathLst>
                <a:path extrusionOk="0" h="35" w="154">
                  <a:moveTo>
                    <a:pt x="0" y="34"/>
                  </a:moveTo>
                  <a:lnTo>
                    <a:pt x="15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4166375" y="2126450"/>
              <a:ext cx="3425" cy="4700"/>
            </a:xfrm>
            <a:custGeom>
              <a:rect b="b" l="l" r="r" t="t"/>
              <a:pathLst>
                <a:path extrusionOk="0" h="188" w="137">
                  <a:moveTo>
                    <a:pt x="0" y="1"/>
                  </a:moveTo>
                  <a:lnTo>
                    <a:pt x="136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4113700" y="2079725"/>
              <a:ext cx="1725" cy="1300"/>
            </a:xfrm>
            <a:custGeom>
              <a:rect b="b" l="l" r="r" t="t"/>
              <a:pathLst>
                <a:path extrusionOk="0" h="52" w="69">
                  <a:moveTo>
                    <a:pt x="0" y="1"/>
                  </a:moveTo>
                  <a:lnTo>
                    <a:pt x="68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4148950" y="2106900"/>
              <a:ext cx="2150" cy="2150"/>
            </a:xfrm>
            <a:custGeom>
              <a:rect b="b" l="l" r="r" t="t"/>
              <a:pathLst>
                <a:path extrusionOk="0" h="86" w="86">
                  <a:moveTo>
                    <a:pt x="1" y="1"/>
                  </a:moveTo>
                  <a:lnTo>
                    <a:pt x="86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4154900" y="2112850"/>
              <a:ext cx="3000" cy="3425"/>
            </a:xfrm>
            <a:custGeom>
              <a:rect b="b" l="l" r="r" t="t"/>
              <a:pathLst>
                <a:path extrusionOk="0" h="137" w="120">
                  <a:moveTo>
                    <a:pt x="0" y="1"/>
                  </a:moveTo>
                  <a:lnTo>
                    <a:pt x="119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4052100" y="2056800"/>
              <a:ext cx="6825" cy="1300"/>
            </a:xfrm>
            <a:custGeom>
              <a:rect b="b" l="l" r="r" t="t"/>
              <a:pathLst>
                <a:path extrusionOk="0" h="52" w="273">
                  <a:moveTo>
                    <a:pt x="1" y="0"/>
                  </a:moveTo>
                  <a:cubicBezTo>
                    <a:pt x="86" y="17"/>
                    <a:pt x="188" y="34"/>
                    <a:pt x="273" y="51"/>
                  </a:cubicBezTo>
                  <a:cubicBezTo>
                    <a:pt x="188" y="34"/>
                    <a:pt x="86" y="17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4104775" y="2075050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1" y="1"/>
                  </a:moveTo>
                  <a:lnTo>
                    <a:pt x="136" y="5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4069100" y="2060600"/>
              <a:ext cx="7250" cy="2150"/>
            </a:xfrm>
            <a:custGeom>
              <a:rect b="b" l="l" r="r" t="t"/>
              <a:pathLst>
                <a:path extrusionOk="0" h="86" w="290">
                  <a:moveTo>
                    <a:pt x="0" y="1"/>
                  </a:moveTo>
                  <a:lnTo>
                    <a:pt x="289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3962900" y="2061025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" y="52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4026625" y="2053825"/>
              <a:ext cx="4275" cy="25"/>
            </a:xfrm>
            <a:custGeom>
              <a:rect b="b" l="l" r="r" t="t"/>
              <a:pathLst>
                <a:path extrusionOk="0" h="1" w="171">
                  <a:moveTo>
                    <a:pt x="0" y="0"/>
                  </a:moveTo>
                  <a:lnTo>
                    <a:pt x="17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4035125" y="2054250"/>
              <a:ext cx="5525" cy="875"/>
            </a:xfrm>
            <a:custGeom>
              <a:rect b="b" l="l" r="r" t="t"/>
              <a:pathLst>
                <a:path extrusionOk="0" h="35" w="221">
                  <a:moveTo>
                    <a:pt x="0" y="0"/>
                  </a:moveTo>
                  <a:lnTo>
                    <a:pt x="221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4043600" y="2055525"/>
              <a:ext cx="6400" cy="875"/>
            </a:xfrm>
            <a:custGeom>
              <a:rect b="b" l="l" r="r" t="t"/>
              <a:pathLst>
                <a:path extrusionOk="0" h="35" w="256">
                  <a:moveTo>
                    <a:pt x="1" y="0"/>
                  </a:moveTo>
                  <a:cubicBezTo>
                    <a:pt x="86" y="0"/>
                    <a:pt x="171" y="17"/>
                    <a:pt x="256" y="34"/>
                  </a:cubicBezTo>
                  <a:cubicBezTo>
                    <a:pt x="171" y="17"/>
                    <a:pt x="86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4060600" y="2058500"/>
              <a:ext cx="7250" cy="1700"/>
            </a:xfrm>
            <a:custGeom>
              <a:rect b="b" l="l" r="r" t="t"/>
              <a:pathLst>
                <a:path extrusionOk="0" h="68" w="290">
                  <a:moveTo>
                    <a:pt x="1" y="0"/>
                  </a:moveTo>
                  <a:lnTo>
                    <a:pt x="289" y="6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4095850" y="2070375"/>
              <a:ext cx="4700" cy="2150"/>
            </a:xfrm>
            <a:custGeom>
              <a:rect b="b" l="l" r="r" t="t"/>
              <a:pathLst>
                <a:path extrusionOk="0" h="86" w="188">
                  <a:moveTo>
                    <a:pt x="1" y="1"/>
                  </a:moveTo>
                  <a:cubicBezTo>
                    <a:pt x="69" y="35"/>
                    <a:pt x="120" y="52"/>
                    <a:pt x="188" y="86"/>
                  </a:cubicBezTo>
                  <a:cubicBezTo>
                    <a:pt x="120" y="52"/>
                    <a:pt x="69" y="35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4008350" y="2053825"/>
              <a:ext cx="3000" cy="25"/>
            </a:xfrm>
            <a:custGeom>
              <a:rect b="b" l="l" r="r" t="t"/>
              <a:pathLst>
                <a:path extrusionOk="0" h="1" w="120">
                  <a:moveTo>
                    <a:pt x="1" y="0"/>
                  </a:moveTo>
                  <a:lnTo>
                    <a:pt x="120" y="0"/>
                  </a:lnTo>
                  <a:cubicBezTo>
                    <a:pt x="86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4018975" y="2053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4078025" y="2063150"/>
              <a:ext cx="6400" cy="2575"/>
            </a:xfrm>
            <a:custGeom>
              <a:rect b="b" l="l" r="r" t="t"/>
              <a:pathLst>
                <a:path extrusionOk="0" h="103" w="256">
                  <a:moveTo>
                    <a:pt x="0" y="1"/>
                  </a:moveTo>
                  <a:lnTo>
                    <a:pt x="255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4086925" y="2066550"/>
              <a:ext cx="5550" cy="2150"/>
            </a:xfrm>
            <a:custGeom>
              <a:rect b="b" l="l" r="r" t="t"/>
              <a:pathLst>
                <a:path extrusionOk="0" h="86" w="222">
                  <a:moveTo>
                    <a:pt x="1" y="1"/>
                  </a:moveTo>
                  <a:lnTo>
                    <a:pt x="222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3929350" y="2073775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0" y="120"/>
                  </a:moveTo>
                  <a:cubicBezTo>
                    <a:pt x="68" y="86"/>
                    <a:pt x="136" y="52"/>
                    <a:pt x="221" y="1"/>
                  </a:cubicBezTo>
                  <a:cubicBezTo>
                    <a:pt x="136" y="52"/>
                    <a:pt x="68" y="86"/>
                    <a:pt x="0" y="1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4171475" y="2134100"/>
              <a:ext cx="3425" cy="5125"/>
            </a:xfrm>
            <a:custGeom>
              <a:rect b="b" l="l" r="r" t="t"/>
              <a:pathLst>
                <a:path extrusionOk="0" h="205" w="137">
                  <a:moveTo>
                    <a:pt x="0" y="0"/>
                  </a:moveTo>
                  <a:lnTo>
                    <a:pt x="136" y="204"/>
                  </a:lnTo>
                  <a:cubicBezTo>
                    <a:pt x="102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4200350" y="22012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0" y="1"/>
                  </a:moveTo>
                  <a:cubicBezTo>
                    <a:pt x="0" y="28"/>
                    <a:pt x="11" y="66"/>
                    <a:pt x="25" y="107"/>
                  </a:cubicBezTo>
                  <a:lnTo>
                    <a:pt x="25" y="107"/>
                  </a:lnTo>
                  <a:cubicBezTo>
                    <a:pt x="16" y="72"/>
                    <a:pt x="13" y="27"/>
                    <a:pt x="0" y="1"/>
                  </a:cubicBezTo>
                  <a:close/>
                  <a:moveTo>
                    <a:pt x="25" y="107"/>
                  </a:moveTo>
                  <a:cubicBezTo>
                    <a:pt x="27" y="118"/>
                    <a:pt x="30" y="129"/>
                    <a:pt x="34" y="137"/>
                  </a:cubicBezTo>
                  <a:cubicBezTo>
                    <a:pt x="31" y="127"/>
                    <a:pt x="28" y="117"/>
                    <a:pt x="25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4192700" y="2174875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0"/>
                  </a:moveTo>
                  <a:lnTo>
                    <a:pt x="69" y="15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3937425" y="2069950"/>
              <a:ext cx="5125" cy="2575"/>
            </a:xfrm>
            <a:custGeom>
              <a:rect b="b" l="l" r="r" t="t"/>
              <a:pathLst>
                <a:path extrusionOk="0" h="103" w="205">
                  <a:moveTo>
                    <a:pt x="0" y="103"/>
                  </a:moveTo>
                  <a:lnTo>
                    <a:pt x="20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4195675" y="2183375"/>
              <a:ext cx="1300" cy="3850"/>
            </a:xfrm>
            <a:custGeom>
              <a:rect b="b" l="l" r="r" t="t"/>
              <a:pathLst>
                <a:path extrusionOk="0" h="154" w="52">
                  <a:moveTo>
                    <a:pt x="1" y="0"/>
                  </a:moveTo>
                  <a:cubicBezTo>
                    <a:pt x="18" y="51"/>
                    <a:pt x="35" y="102"/>
                    <a:pt x="52" y="153"/>
                  </a:cubicBezTo>
                  <a:cubicBezTo>
                    <a:pt x="35" y="102"/>
                    <a:pt x="18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98225" y="2192300"/>
              <a:ext cx="875" cy="3425"/>
            </a:xfrm>
            <a:custGeom>
              <a:rect b="b" l="l" r="r" t="t"/>
              <a:pathLst>
                <a:path extrusionOk="0" h="137" w="35">
                  <a:moveTo>
                    <a:pt x="1" y="0"/>
                  </a:moveTo>
                  <a:cubicBezTo>
                    <a:pt x="18" y="34"/>
                    <a:pt x="35" y="85"/>
                    <a:pt x="35" y="136"/>
                  </a:cubicBezTo>
                  <a:cubicBezTo>
                    <a:pt x="35" y="85"/>
                    <a:pt x="18" y="34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3913625" y="20831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205" y="1"/>
                  </a:moveTo>
                  <a:lnTo>
                    <a:pt x="205" y="1"/>
                  </a:lnTo>
                  <a:cubicBezTo>
                    <a:pt x="137" y="34"/>
                    <a:pt x="69" y="85"/>
                    <a:pt x="1" y="136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921275" y="2078450"/>
              <a:ext cx="5550" cy="3000"/>
            </a:xfrm>
            <a:custGeom>
              <a:rect b="b" l="l" r="r" t="t"/>
              <a:pathLst>
                <a:path extrusionOk="0" h="120" w="222">
                  <a:moveTo>
                    <a:pt x="1" y="120"/>
                  </a:moveTo>
                  <a:lnTo>
                    <a:pt x="22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3905975" y="2088225"/>
              <a:ext cx="5125" cy="3850"/>
            </a:xfrm>
            <a:custGeom>
              <a:rect b="b" l="l" r="r" t="t"/>
              <a:pathLst>
                <a:path extrusionOk="0" h="154" w="205">
                  <a:moveTo>
                    <a:pt x="1" y="153"/>
                  </a:moveTo>
                  <a:lnTo>
                    <a:pt x="20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4204175" y="2228400"/>
              <a:ext cx="450" cy="3425"/>
            </a:xfrm>
            <a:custGeom>
              <a:rect b="b" l="l" r="r" t="t"/>
              <a:pathLst>
                <a:path extrusionOk="0" h="137" w="18">
                  <a:moveTo>
                    <a:pt x="0" y="0"/>
                  </a:moveTo>
                  <a:lnTo>
                    <a:pt x="0" y="136"/>
                  </a:lnTo>
                  <a:cubicBezTo>
                    <a:pt x="17" y="85"/>
                    <a:pt x="17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4203325" y="221947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lnTo>
                    <a:pt x="17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4202050" y="2210125"/>
              <a:ext cx="450" cy="3000"/>
            </a:xfrm>
            <a:custGeom>
              <a:rect b="b" l="l" r="r" t="t"/>
              <a:pathLst>
                <a:path extrusionOk="0" h="120" w="18">
                  <a:moveTo>
                    <a:pt x="0" y="1"/>
                  </a:moveTo>
                  <a:cubicBezTo>
                    <a:pt x="0" y="35"/>
                    <a:pt x="0" y="86"/>
                    <a:pt x="17" y="120"/>
                  </a:cubicBezTo>
                  <a:cubicBezTo>
                    <a:pt x="17" y="86"/>
                    <a:pt x="17" y="35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4185475" y="2157900"/>
              <a:ext cx="2150" cy="4675"/>
            </a:xfrm>
            <a:custGeom>
              <a:rect b="b" l="l" r="r" t="t"/>
              <a:pathLst>
                <a:path extrusionOk="0" h="187" w="86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9" y="136"/>
                    <a:pt x="86" y="187"/>
                  </a:cubicBezTo>
                  <a:cubicBezTo>
                    <a:pt x="69" y="119"/>
                    <a:pt x="35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4181225" y="2149825"/>
              <a:ext cx="2575" cy="4675"/>
            </a:xfrm>
            <a:custGeom>
              <a:rect b="b" l="l" r="r" t="t"/>
              <a:pathLst>
                <a:path extrusionOk="0" h="187" w="103">
                  <a:moveTo>
                    <a:pt x="1" y="0"/>
                  </a:moveTo>
                  <a:lnTo>
                    <a:pt x="103" y="18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3945925" y="2066550"/>
              <a:ext cx="4675" cy="2150"/>
            </a:xfrm>
            <a:custGeom>
              <a:rect b="b" l="l" r="r" t="t"/>
              <a:pathLst>
                <a:path extrusionOk="0" h="86" w="187">
                  <a:moveTo>
                    <a:pt x="0" y="86"/>
                  </a:moveTo>
                  <a:lnTo>
                    <a:pt x="187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4176575" y="2141750"/>
              <a:ext cx="2975" cy="5125"/>
            </a:xfrm>
            <a:custGeom>
              <a:rect b="b" l="l" r="r" t="t"/>
              <a:pathLst>
                <a:path extrusionOk="0" h="205" w="119">
                  <a:moveTo>
                    <a:pt x="0" y="0"/>
                  </a:moveTo>
                  <a:cubicBezTo>
                    <a:pt x="51" y="68"/>
                    <a:pt x="85" y="136"/>
                    <a:pt x="119" y="204"/>
                  </a:cubicBezTo>
                  <a:cubicBezTo>
                    <a:pt x="85" y="136"/>
                    <a:pt x="51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3954400" y="2063575"/>
              <a:ext cx="4275" cy="1725"/>
            </a:xfrm>
            <a:custGeom>
              <a:rect b="b" l="l" r="r" t="t"/>
              <a:pathLst>
                <a:path extrusionOk="0" h="69" w="171">
                  <a:moveTo>
                    <a:pt x="1" y="69"/>
                  </a:moveTo>
                  <a:lnTo>
                    <a:pt x="17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4189300" y="2166375"/>
              <a:ext cx="2150" cy="4275"/>
            </a:xfrm>
            <a:custGeom>
              <a:rect b="b" l="l" r="r" t="t"/>
              <a:pathLst>
                <a:path extrusionOk="0" h="171" w="86">
                  <a:moveTo>
                    <a:pt x="1" y="1"/>
                  </a:moveTo>
                  <a:lnTo>
                    <a:pt x="86" y="17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4021100" y="2053825"/>
              <a:ext cx="5125" cy="25"/>
            </a:xfrm>
            <a:custGeom>
              <a:rect b="b" l="l" r="r" t="t"/>
              <a:pathLst>
                <a:path extrusionOk="0" h="1" w="205">
                  <a:moveTo>
                    <a:pt x="0" y="0"/>
                  </a:moveTo>
                  <a:lnTo>
                    <a:pt x="20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3918725" y="20814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9"/>
                  </a:moveTo>
                  <a:lnTo>
                    <a:pt x="103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4030875" y="2053825"/>
              <a:ext cx="4275" cy="450"/>
            </a:xfrm>
            <a:custGeom>
              <a:rect b="b" l="l" r="r" t="t"/>
              <a:pathLst>
                <a:path extrusionOk="0" h="18" w="171">
                  <a:moveTo>
                    <a:pt x="0" y="0"/>
                  </a:moveTo>
                  <a:lnTo>
                    <a:pt x="17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3958650" y="2062300"/>
              <a:ext cx="4275" cy="1300"/>
            </a:xfrm>
            <a:custGeom>
              <a:rect b="b" l="l" r="r" t="t"/>
              <a:pathLst>
                <a:path extrusionOk="0" h="52" w="171">
                  <a:moveTo>
                    <a:pt x="171" y="1"/>
                  </a:moveTo>
                  <a:lnTo>
                    <a:pt x="1" y="52"/>
                  </a:lnTo>
                  <a:cubicBezTo>
                    <a:pt x="69" y="35"/>
                    <a:pt x="120" y="18"/>
                    <a:pt x="1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3911075" y="2086525"/>
              <a:ext cx="2575" cy="1725"/>
            </a:xfrm>
            <a:custGeom>
              <a:rect b="b" l="l" r="r" t="t"/>
              <a:pathLst>
                <a:path extrusionOk="0" h="69" w="103">
                  <a:moveTo>
                    <a:pt x="1" y="68"/>
                  </a:moveTo>
                  <a:lnTo>
                    <a:pt x="10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3967150" y="2059775"/>
              <a:ext cx="4700" cy="1275"/>
            </a:xfrm>
            <a:custGeom>
              <a:rect b="b" l="l" r="r" t="t"/>
              <a:pathLst>
                <a:path extrusionOk="0" h="51" w="188">
                  <a:moveTo>
                    <a:pt x="1" y="51"/>
                  </a:moveTo>
                  <a:lnTo>
                    <a:pt x="187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926800" y="2076750"/>
              <a:ext cx="2575" cy="1300"/>
            </a:xfrm>
            <a:custGeom>
              <a:rect b="b" l="l" r="r" t="t"/>
              <a:pathLst>
                <a:path extrusionOk="0" h="52" w="103">
                  <a:moveTo>
                    <a:pt x="0" y="52"/>
                  </a:moveTo>
                  <a:lnTo>
                    <a:pt x="102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3984150" y="2055950"/>
              <a:ext cx="5550" cy="875"/>
            </a:xfrm>
            <a:custGeom>
              <a:rect b="b" l="l" r="r" t="t"/>
              <a:pathLst>
                <a:path extrusionOk="0" h="35" w="222">
                  <a:moveTo>
                    <a:pt x="0" y="34"/>
                  </a:moveTo>
                  <a:lnTo>
                    <a:pt x="221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4001975" y="2053825"/>
              <a:ext cx="6400" cy="450"/>
            </a:xfrm>
            <a:custGeom>
              <a:rect b="b" l="l" r="r" t="t"/>
              <a:pathLst>
                <a:path extrusionOk="0" h="18" w="256">
                  <a:moveTo>
                    <a:pt x="1" y="17"/>
                  </a:moveTo>
                  <a:lnTo>
                    <a:pt x="25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3934450" y="2072500"/>
              <a:ext cx="3000" cy="1300"/>
            </a:xfrm>
            <a:custGeom>
              <a:rect b="b" l="l" r="r" t="t"/>
              <a:pathLst>
                <a:path extrusionOk="0" h="52" w="120">
                  <a:moveTo>
                    <a:pt x="0" y="52"/>
                  </a:moveTo>
                  <a:lnTo>
                    <a:pt x="119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3993075" y="2054675"/>
              <a:ext cx="5950" cy="875"/>
            </a:xfrm>
            <a:custGeom>
              <a:rect b="b" l="l" r="r" t="t"/>
              <a:pathLst>
                <a:path extrusionOk="0" h="35" w="238">
                  <a:moveTo>
                    <a:pt x="0" y="34"/>
                  </a:moveTo>
                  <a:lnTo>
                    <a:pt x="23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4011325" y="2053825"/>
              <a:ext cx="6400" cy="25"/>
            </a:xfrm>
            <a:custGeom>
              <a:rect b="b" l="l" r="r" t="t"/>
              <a:pathLst>
                <a:path extrusionOk="0" h="1" w="256">
                  <a:moveTo>
                    <a:pt x="1" y="0"/>
                  </a:moveTo>
                  <a:lnTo>
                    <a:pt x="2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3942525" y="2068675"/>
              <a:ext cx="3425" cy="1300"/>
            </a:xfrm>
            <a:custGeom>
              <a:rect b="b" l="l" r="r" t="t"/>
              <a:pathLst>
                <a:path extrusionOk="0" h="52" w="137">
                  <a:moveTo>
                    <a:pt x="0" y="52"/>
                  </a:moveTo>
                  <a:lnTo>
                    <a:pt x="13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3975650" y="2057650"/>
              <a:ext cx="5125" cy="1300"/>
            </a:xfrm>
            <a:custGeom>
              <a:rect b="b" l="l" r="r" t="t"/>
              <a:pathLst>
                <a:path extrusionOk="0" h="52" w="205">
                  <a:moveTo>
                    <a:pt x="0" y="51"/>
                  </a:moveTo>
                  <a:cubicBezTo>
                    <a:pt x="68" y="34"/>
                    <a:pt x="136" y="17"/>
                    <a:pt x="204" y="0"/>
                  </a:cubicBezTo>
                  <a:cubicBezTo>
                    <a:pt x="136" y="17"/>
                    <a:pt x="68" y="34"/>
                    <a:pt x="0" y="5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3950575" y="2065275"/>
              <a:ext cx="3850" cy="1300"/>
            </a:xfrm>
            <a:custGeom>
              <a:rect b="b" l="l" r="r" t="t"/>
              <a:pathLst>
                <a:path extrusionOk="0" h="52" w="154">
                  <a:moveTo>
                    <a:pt x="1" y="52"/>
                  </a:moveTo>
                  <a:lnTo>
                    <a:pt x="15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4040625" y="2055100"/>
              <a:ext cx="3000" cy="450"/>
            </a:xfrm>
            <a:custGeom>
              <a:rect b="b" l="l" r="r" t="t"/>
              <a:pathLst>
                <a:path extrusionOk="0" h="18" w="120">
                  <a:moveTo>
                    <a:pt x="1" y="0"/>
                  </a:moveTo>
                  <a:lnTo>
                    <a:pt x="120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187600" y="2162550"/>
              <a:ext cx="1725" cy="3850"/>
            </a:xfrm>
            <a:custGeom>
              <a:rect b="b" l="l" r="r" t="t"/>
              <a:pathLst>
                <a:path extrusionOk="0" h="154" w="69">
                  <a:moveTo>
                    <a:pt x="1" y="1"/>
                  </a:moveTo>
                  <a:cubicBezTo>
                    <a:pt x="35" y="52"/>
                    <a:pt x="52" y="103"/>
                    <a:pt x="69" y="154"/>
                  </a:cubicBezTo>
                  <a:cubicBezTo>
                    <a:pt x="52" y="103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4183775" y="2154475"/>
              <a:ext cx="1725" cy="3425"/>
            </a:xfrm>
            <a:custGeom>
              <a:rect b="b" l="l" r="r" t="t"/>
              <a:pathLst>
                <a:path extrusionOk="0" h="137" w="69">
                  <a:moveTo>
                    <a:pt x="1" y="1"/>
                  </a:moveTo>
                  <a:lnTo>
                    <a:pt x="69" y="137"/>
                  </a:lnTo>
                  <a:cubicBezTo>
                    <a:pt x="52" y="86"/>
                    <a:pt x="35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4191425" y="2170625"/>
              <a:ext cx="1300" cy="4275"/>
            </a:xfrm>
            <a:custGeom>
              <a:rect b="b" l="l" r="r" t="t"/>
              <a:pathLst>
                <a:path extrusionOk="0" h="171" w="52">
                  <a:moveTo>
                    <a:pt x="1" y="1"/>
                  </a:moveTo>
                  <a:cubicBezTo>
                    <a:pt x="18" y="52"/>
                    <a:pt x="35" y="103"/>
                    <a:pt x="52" y="170"/>
                  </a:cubicBezTo>
                  <a:cubicBezTo>
                    <a:pt x="35" y="103"/>
                    <a:pt x="18" y="52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4194400" y="2178700"/>
              <a:ext cx="1300" cy="4700"/>
            </a:xfrm>
            <a:custGeom>
              <a:rect b="b" l="l" r="r" t="t"/>
              <a:pathLst>
                <a:path extrusionOk="0" h="188" w="52">
                  <a:moveTo>
                    <a:pt x="1" y="0"/>
                  </a:moveTo>
                  <a:lnTo>
                    <a:pt x="1" y="0"/>
                  </a:lnTo>
                  <a:cubicBezTo>
                    <a:pt x="9" y="34"/>
                    <a:pt x="18" y="64"/>
                    <a:pt x="26" y="94"/>
                  </a:cubicBezTo>
                  <a:lnTo>
                    <a:pt x="26" y="94"/>
                  </a:lnTo>
                  <a:lnTo>
                    <a:pt x="1" y="0"/>
                  </a:lnTo>
                  <a:close/>
                  <a:moveTo>
                    <a:pt x="26" y="94"/>
                  </a:moveTo>
                  <a:lnTo>
                    <a:pt x="52" y="187"/>
                  </a:lnTo>
                  <a:cubicBezTo>
                    <a:pt x="43" y="153"/>
                    <a:pt x="35" y="124"/>
                    <a:pt x="26" y="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4049975" y="2056375"/>
              <a:ext cx="2150" cy="450"/>
            </a:xfrm>
            <a:custGeom>
              <a:rect b="b" l="l" r="r" t="t"/>
              <a:pathLst>
                <a:path extrusionOk="0" h="18" w="86">
                  <a:moveTo>
                    <a:pt x="1" y="0"/>
                  </a:moveTo>
                  <a:lnTo>
                    <a:pt x="86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4174875" y="2139200"/>
              <a:ext cx="1700" cy="2575"/>
            </a:xfrm>
            <a:custGeom>
              <a:rect b="b" l="l" r="r" t="t"/>
              <a:pathLst>
                <a:path extrusionOk="0" h="103" w="68">
                  <a:moveTo>
                    <a:pt x="0" y="0"/>
                  </a:moveTo>
                  <a:cubicBezTo>
                    <a:pt x="34" y="34"/>
                    <a:pt x="51" y="68"/>
                    <a:pt x="68" y="102"/>
                  </a:cubicBezTo>
                  <a:cubicBezTo>
                    <a:pt x="51" y="68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4179525" y="2146850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1" y="0"/>
                  </a:moveTo>
                  <a:lnTo>
                    <a:pt x="69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4202475" y="2213100"/>
              <a:ext cx="875" cy="6400"/>
            </a:xfrm>
            <a:custGeom>
              <a:rect b="b" l="l" r="r" t="t"/>
              <a:pathLst>
                <a:path extrusionOk="0" h="256" w="35">
                  <a:moveTo>
                    <a:pt x="0" y="1"/>
                  </a:moveTo>
                  <a:cubicBezTo>
                    <a:pt x="17" y="86"/>
                    <a:pt x="17" y="171"/>
                    <a:pt x="34" y="256"/>
                  </a:cubicBezTo>
                  <a:cubicBezTo>
                    <a:pt x="17" y="171"/>
                    <a:pt x="17" y="86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204600" y="2231800"/>
              <a:ext cx="25" cy="5975"/>
            </a:xfrm>
            <a:custGeom>
              <a:rect b="b" l="l" r="r" t="t"/>
              <a:pathLst>
                <a:path extrusionOk="0" h="239" w="1">
                  <a:moveTo>
                    <a:pt x="0" y="0"/>
                  </a:moveTo>
                  <a:lnTo>
                    <a:pt x="0" y="23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3385650" y="2092050"/>
              <a:ext cx="520350" cy="661825"/>
            </a:xfrm>
            <a:custGeom>
              <a:rect b="b" l="l" r="r" t="t"/>
              <a:pathLst>
                <a:path extrusionOk="0" h="26473" w="20814">
                  <a:moveTo>
                    <a:pt x="20814" y="0"/>
                  </a:moveTo>
                  <a:cubicBezTo>
                    <a:pt x="20712" y="78"/>
                    <a:pt x="20612" y="158"/>
                    <a:pt x="20514" y="241"/>
                  </a:cubicBezTo>
                  <a:lnTo>
                    <a:pt x="20514" y="241"/>
                  </a:lnTo>
                  <a:lnTo>
                    <a:pt x="20780" y="34"/>
                  </a:lnTo>
                  <a:lnTo>
                    <a:pt x="20814" y="0"/>
                  </a:lnTo>
                  <a:close/>
                  <a:moveTo>
                    <a:pt x="20514" y="241"/>
                  </a:moveTo>
                  <a:lnTo>
                    <a:pt x="3823" y="13202"/>
                  </a:lnTo>
                  <a:cubicBezTo>
                    <a:pt x="595" y="15717"/>
                    <a:pt x="0" y="20372"/>
                    <a:pt x="2515" y="23600"/>
                  </a:cubicBezTo>
                  <a:cubicBezTo>
                    <a:pt x="3977" y="25487"/>
                    <a:pt x="6168" y="26472"/>
                    <a:pt x="8381" y="26472"/>
                  </a:cubicBezTo>
                  <a:cubicBezTo>
                    <a:pt x="9974" y="26472"/>
                    <a:pt x="11579" y="25961"/>
                    <a:pt x="12930" y="24909"/>
                  </a:cubicBezTo>
                  <a:lnTo>
                    <a:pt x="17908" y="21052"/>
                  </a:lnTo>
                  <a:lnTo>
                    <a:pt x="17908" y="5879"/>
                  </a:lnTo>
                  <a:cubicBezTo>
                    <a:pt x="17908" y="3713"/>
                    <a:pt x="18863" y="1638"/>
                    <a:pt x="20514" y="24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4203750" y="2222525"/>
              <a:ext cx="450" cy="5900"/>
            </a:xfrm>
            <a:custGeom>
              <a:rect b="b" l="l" r="r" t="t"/>
              <a:pathLst>
                <a:path extrusionOk="0" h="236" w="18">
                  <a:moveTo>
                    <a:pt x="0" y="0"/>
                  </a:moveTo>
                  <a:cubicBezTo>
                    <a:pt x="0" y="84"/>
                    <a:pt x="1" y="151"/>
                    <a:pt x="17" y="235"/>
                  </a:cubicBezTo>
                  <a:cubicBezTo>
                    <a:pt x="1" y="151"/>
                    <a:pt x="0" y="68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4196950" y="2187200"/>
              <a:ext cx="1300" cy="5125"/>
            </a:xfrm>
            <a:custGeom>
              <a:rect b="b" l="l" r="r" t="t"/>
              <a:pathLst>
                <a:path extrusionOk="0" h="205" w="52">
                  <a:moveTo>
                    <a:pt x="1" y="0"/>
                  </a:moveTo>
                  <a:cubicBezTo>
                    <a:pt x="18" y="68"/>
                    <a:pt x="35" y="136"/>
                    <a:pt x="52" y="204"/>
                  </a:cubicBezTo>
                  <a:cubicBezTo>
                    <a:pt x="35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4199075" y="2195700"/>
              <a:ext cx="1300" cy="5525"/>
            </a:xfrm>
            <a:custGeom>
              <a:rect b="b" l="l" r="r" t="t"/>
              <a:pathLst>
                <a:path extrusionOk="0" h="221" w="52">
                  <a:moveTo>
                    <a:pt x="1" y="0"/>
                  </a:moveTo>
                  <a:cubicBezTo>
                    <a:pt x="18" y="68"/>
                    <a:pt x="34" y="136"/>
                    <a:pt x="51" y="221"/>
                  </a:cubicBezTo>
                  <a:cubicBezTo>
                    <a:pt x="34" y="136"/>
                    <a:pt x="18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4163825" y="2123475"/>
              <a:ext cx="2575" cy="3000"/>
            </a:xfrm>
            <a:custGeom>
              <a:rect b="b" l="l" r="r" t="t"/>
              <a:pathLst>
                <a:path extrusionOk="0" h="120" w="103">
                  <a:moveTo>
                    <a:pt x="0" y="1"/>
                  </a:moveTo>
                  <a:lnTo>
                    <a:pt x="74" y="86"/>
                  </a:lnTo>
                  <a:lnTo>
                    <a:pt x="74" y="86"/>
                  </a:lnTo>
                  <a:cubicBezTo>
                    <a:pt x="70" y="80"/>
                    <a:pt x="68" y="74"/>
                    <a:pt x="68" y="69"/>
                  </a:cubicBezTo>
                  <a:lnTo>
                    <a:pt x="0" y="1"/>
                  </a:lnTo>
                  <a:close/>
                  <a:moveTo>
                    <a:pt x="74" y="86"/>
                  </a:moveTo>
                  <a:cubicBezTo>
                    <a:pt x="80" y="97"/>
                    <a:pt x="91" y="108"/>
                    <a:pt x="102" y="120"/>
                  </a:cubicBezTo>
                  <a:lnTo>
                    <a:pt x="74" y="8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4201200" y="2204625"/>
              <a:ext cx="875" cy="5525"/>
            </a:xfrm>
            <a:custGeom>
              <a:rect b="b" l="l" r="r" t="t"/>
              <a:pathLst>
                <a:path extrusionOk="0" h="221" w="35">
                  <a:moveTo>
                    <a:pt x="1" y="0"/>
                  </a:moveTo>
                  <a:lnTo>
                    <a:pt x="1" y="0"/>
                  </a:lnTo>
                  <a:cubicBezTo>
                    <a:pt x="17" y="68"/>
                    <a:pt x="17" y="153"/>
                    <a:pt x="34" y="221"/>
                  </a:cubicBezTo>
                  <a:cubicBezTo>
                    <a:pt x="17" y="136"/>
                    <a:pt x="17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4169775" y="2131125"/>
              <a:ext cx="1725" cy="3000"/>
            </a:xfrm>
            <a:custGeom>
              <a:rect b="b" l="l" r="r" t="t"/>
              <a:pathLst>
                <a:path extrusionOk="0" h="120" w="69">
                  <a:moveTo>
                    <a:pt x="0" y="0"/>
                  </a:moveTo>
                  <a:lnTo>
                    <a:pt x="68" y="11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4092450" y="2068675"/>
              <a:ext cx="3425" cy="1725"/>
            </a:xfrm>
            <a:custGeom>
              <a:rect b="b" l="l" r="r" t="t"/>
              <a:pathLst>
                <a:path extrusionOk="0" h="69" w="137">
                  <a:moveTo>
                    <a:pt x="1" y="1"/>
                  </a:moveTo>
                  <a:lnTo>
                    <a:pt x="137" y="6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4100525" y="2072500"/>
              <a:ext cx="4275" cy="2575"/>
            </a:xfrm>
            <a:custGeom>
              <a:rect b="b" l="l" r="r" t="t"/>
              <a:pathLst>
                <a:path extrusionOk="0" h="103" w="171">
                  <a:moveTo>
                    <a:pt x="1" y="1"/>
                  </a:moveTo>
                  <a:lnTo>
                    <a:pt x="171" y="10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4157875" y="2116250"/>
              <a:ext cx="2575" cy="3425"/>
            </a:xfrm>
            <a:custGeom>
              <a:rect b="b" l="l" r="r" t="t"/>
              <a:pathLst>
                <a:path extrusionOk="0" h="137" w="103">
                  <a:moveTo>
                    <a:pt x="0" y="1"/>
                  </a:moveTo>
                  <a:lnTo>
                    <a:pt x="102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4058900" y="205807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1" y="0"/>
                  </a:moveTo>
                  <a:lnTo>
                    <a:pt x="69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4108175" y="2076325"/>
              <a:ext cx="5125" cy="3425"/>
            </a:xfrm>
            <a:custGeom>
              <a:rect b="b" l="l" r="r" t="t"/>
              <a:pathLst>
                <a:path extrusionOk="0" h="137" w="205">
                  <a:moveTo>
                    <a:pt x="0" y="1"/>
                  </a:moveTo>
                  <a:lnTo>
                    <a:pt x="204" y="1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4076325" y="2062725"/>
              <a:ext cx="1725" cy="450"/>
            </a:xfrm>
            <a:custGeom>
              <a:rect b="b" l="l" r="r" t="t"/>
              <a:pathLst>
                <a:path extrusionOk="0" h="18" w="69">
                  <a:moveTo>
                    <a:pt x="0" y="1"/>
                  </a:moveTo>
                  <a:lnTo>
                    <a:pt x="68" y="1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4067825" y="2060200"/>
              <a:ext cx="1300" cy="425"/>
            </a:xfrm>
            <a:custGeom>
              <a:rect b="b" l="l" r="r" t="t"/>
              <a:pathLst>
                <a:path extrusionOk="0" h="17" w="52">
                  <a:moveTo>
                    <a:pt x="0" y="0"/>
                  </a:moveTo>
                  <a:lnTo>
                    <a:pt x="51" y="1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4084400" y="2065700"/>
              <a:ext cx="2550" cy="875"/>
            </a:xfrm>
            <a:custGeom>
              <a:rect b="b" l="l" r="r" t="t"/>
              <a:pathLst>
                <a:path extrusionOk="0" h="35" w="102">
                  <a:moveTo>
                    <a:pt x="0" y="1"/>
                  </a:moveTo>
                  <a:lnTo>
                    <a:pt x="102" y="35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4115400" y="2081000"/>
              <a:ext cx="6400" cy="3850"/>
            </a:xfrm>
            <a:custGeom>
              <a:rect b="b" l="l" r="r" t="t"/>
              <a:pathLst>
                <a:path extrusionOk="0" h="154" w="256">
                  <a:moveTo>
                    <a:pt x="0" y="1"/>
                  </a:moveTo>
                  <a:cubicBezTo>
                    <a:pt x="85" y="52"/>
                    <a:pt x="170" y="102"/>
                    <a:pt x="255" y="153"/>
                  </a:cubicBezTo>
                  <a:cubicBezTo>
                    <a:pt x="170" y="102"/>
                    <a:pt x="85" y="52"/>
                    <a:pt x="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4151500" y="2109025"/>
              <a:ext cx="3425" cy="3850"/>
            </a:xfrm>
            <a:custGeom>
              <a:rect b="b" l="l" r="r" t="t"/>
              <a:pathLst>
                <a:path extrusionOk="0" h="154" w="137">
                  <a:moveTo>
                    <a:pt x="1" y="1"/>
                  </a:moveTo>
                  <a:lnTo>
                    <a:pt x="1" y="1"/>
                  </a:lnTo>
                  <a:cubicBezTo>
                    <a:pt x="35" y="52"/>
                    <a:pt x="86" y="103"/>
                    <a:pt x="136" y="1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4137475" y="2096300"/>
              <a:ext cx="5125" cy="4700"/>
            </a:xfrm>
            <a:custGeom>
              <a:rect b="b" l="l" r="r" t="t"/>
              <a:pathLst>
                <a:path extrusionOk="0" h="188" w="205">
                  <a:moveTo>
                    <a:pt x="1" y="0"/>
                  </a:moveTo>
                  <a:cubicBezTo>
                    <a:pt x="69" y="68"/>
                    <a:pt x="137" y="119"/>
                    <a:pt x="205" y="187"/>
                  </a:cubicBezTo>
                  <a:cubicBezTo>
                    <a:pt x="137" y="119"/>
                    <a:pt x="69" y="68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4144275" y="2102675"/>
              <a:ext cx="4700" cy="4250"/>
            </a:xfrm>
            <a:custGeom>
              <a:rect b="b" l="l" r="r" t="t"/>
              <a:pathLst>
                <a:path extrusionOk="0" h="170" w="188">
                  <a:moveTo>
                    <a:pt x="1" y="0"/>
                  </a:moveTo>
                  <a:lnTo>
                    <a:pt x="1" y="0"/>
                  </a:lnTo>
                  <a:cubicBezTo>
                    <a:pt x="52" y="51"/>
                    <a:pt x="120" y="119"/>
                    <a:pt x="188" y="170"/>
                  </a:cubicBezTo>
                  <a:cubicBezTo>
                    <a:pt x="120" y="102"/>
                    <a:pt x="69" y="51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4123050" y="2085675"/>
              <a:ext cx="5975" cy="4275"/>
            </a:xfrm>
            <a:custGeom>
              <a:rect b="b" l="l" r="r" t="t"/>
              <a:pathLst>
                <a:path extrusionOk="0" h="171" w="239">
                  <a:moveTo>
                    <a:pt x="0" y="0"/>
                  </a:moveTo>
                  <a:cubicBezTo>
                    <a:pt x="85" y="51"/>
                    <a:pt x="170" y="119"/>
                    <a:pt x="238" y="170"/>
                  </a:cubicBezTo>
                  <a:cubicBezTo>
                    <a:pt x="170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4130275" y="2090775"/>
              <a:ext cx="5525" cy="4700"/>
            </a:xfrm>
            <a:custGeom>
              <a:rect b="b" l="l" r="r" t="t"/>
              <a:pathLst>
                <a:path extrusionOk="0" h="188" w="221">
                  <a:moveTo>
                    <a:pt x="0" y="0"/>
                  </a:moveTo>
                  <a:lnTo>
                    <a:pt x="0" y="0"/>
                  </a:lnTo>
                  <a:cubicBezTo>
                    <a:pt x="68" y="68"/>
                    <a:pt x="153" y="119"/>
                    <a:pt x="221" y="187"/>
                  </a:cubicBezTo>
                  <a:cubicBezTo>
                    <a:pt x="153" y="119"/>
                    <a:pt x="85" y="51"/>
                    <a:pt x="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3833775" y="2054250"/>
              <a:ext cx="371275" cy="564100"/>
            </a:xfrm>
            <a:custGeom>
              <a:rect b="b" l="l" r="r" t="t"/>
              <a:pathLst>
                <a:path extrusionOk="0" h="22564" w="14851">
                  <a:moveTo>
                    <a:pt x="7018" y="0"/>
                  </a:moveTo>
                  <a:lnTo>
                    <a:pt x="6763" y="17"/>
                  </a:lnTo>
                  <a:lnTo>
                    <a:pt x="6644" y="17"/>
                  </a:lnTo>
                  <a:lnTo>
                    <a:pt x="6406" y="51"/>
                  </a:lnTo>
                  <a:lnTo>
                    <a:pt x="6270" y="68"/>
                  </a:lnTo>
                  <a:lnTo>
                    <a:pt x="6049" y="102"/>
                  </a:lnTo>
                  <a:lnTo>
                    <a:pt x="5913" y="136"/>
                  </a:lnTo>
                  <a:cubicBezTo>
                    <a:pt x="5845" y="153"/>
                    <a:pt x="5777" y="170"/>
                    <a:pt x="5692" y="187"/>
                  </a:cubicBezTo>
                  <a:lnTo>
                    <a:pt x="5539" y="221"/>
                  </a:lnTo>
                  <a:lnTo>
                    <a:pt x="5353" y="272"/>
                  </a:lnTo>
                  <a:lnTo>
                    <a:pt x="5200" y="323"/>
                  </a:lnTo>
                  <a:cubicBezTo>
                    <a:pt x="5132" y="340"/>
                    <a:pt x="5081" y="357"/>
                    <a:pt x="5030" y="374"/>
                  </a:cubicBezTo>
                  <a:lnTo>
                    <a:pt x="4843" y="442"/>
                  </a:lnTo>
                  <a:lnTo>
                    <a:pt x="4690" y="493"/>
                  </a:lnTo>
                  <a:lnTo>
                    <a:pt x="4503" y="578"/>
                  </a:lnTo>
                  <a:lnTo>
                    <a:pt x="4367" y="646"/>
                  </a:lnTo>
                  <a:lnTo>
                    <a:pt x="4180" y="731"/>
                  </a:lnTo>
                  <a:lnTo>
                    <a:pt x="4044" y="799"/>
                  </a:lnTo>
                  <a:cubicBezTo>
                    <a:pt x="3976" y="833"/>
                    <a:pt x="3908" y="867"/>
                    <a:pt x="3840" y="901"/>
                  </a:cubicBezTo>
                  <a:lnTo>
                    <a:pt x="3738" y="969"/>
                  </a:lnTo>
                  <a:lnTo>
                    <a:pt x="3518" y="1088"/>
                  </a:lnTo>
                  <a:lnTo>
                    <a:pt x="3416" y="1156"/>
                  </a:lnTo>
                  <a:cubicBezTo>
                    <a:pt x="3348" y="1189"/>
                    <a:pt x="3280" y="1240"/>
                    <a:pt x="3212" y="1291"/>
                  </a:cubicBezTo>
                  <a:lnTo>
                    <a:pt x="3110" y="1359"/>
                  </a:lnTo>
                  <a:lnTo>
                    <a:pt x="2906" y="1512"/>
                  </a:lnTo>
                  <a:cubicBezTo>
                    <a:pt x="1071" y="2906"/>
                    <a:pt x="0" y="5080"/>
                    <a:pt x="0" y="7391"/>
                  </a:cubicBezTo>
                  <a:lnTo>
                    <a:pt x="0" y="22564"/>
                  </a:lnTo>
                  <a:lnTo>
                    <a:pt x="11979" y="13253"/>
                  </a:lnTo>
                  <a:cubicBezTo>
                    <a:pt x="13797" y="11843"/>
                    <a:pt x="14850" y="9651"/>
                    <a:pt x="14833" y="7340"/>
                  </a:cubicBezTo>
                  <a:lnTo>
                    <a:pt x="14833" y="7102"/>
                  </a:lnTo>
                  <a:lnTo>
                    <a:pt x="14833" y="6966"/>
                  </a:lnTo>
                  <a:cubicBezTo>
                    <a:pt x="14833" y="6881"/>
                    <a:pt x="14833" y="6813"/>
                    <a:pt x="14816" y="6728"/>
                  </a:cubicBezTo>
                  <a:lnTo>
                    <a:pt x="14799" y="6610"/>
                  </a:lnTo>
                  <a:cubicBezTo>
                    <a:pt x="14799" y="6525"/>
                    <a:pt x="14782" y="6440"/>
                    <a:pt x="14765" y="6355"/>
                  </a:cubicBezTo>
                  <a:cubicBezTo>
                    <a:pt x="14765" y="6321"/>
                    <a:pt x="14765" y="6270"/>
                    <a:pt x="14748" y="6236"/>
                  </a:cubicBezTo>
                  <a:cubicBezTo>
                    <a:pt x="14731" y="6151"/>
                    <a:pt x="14714" y="6083"/>
                    <a:pt x="14714" y="6015"/>
                  </a:cubicBezTo>
                  <a:cubicBezTo>
                    <a:pt x="14697" y="5930"/>
                    <a:pt x="14697" y="5913"/>
                    <a:pt x="14680" y="5879"/>
                  </a:cubicBezTo>
                  <a:cubicBezTo>
                    <a:pt x="14663" y="5828"/>
                    <a:pt x="14646" y="5726"/>
                    <a:pt x="14630" y="5658"/>
                  </a:cubicBezTo>
                  <a:cubicBezTo>
                    <a:pt x="14613" y="5590"/>
                    <a:pt x="14613" y="5556"/>
                    <a:pt x="14596" y="5522"/>
                  </a:cubicBezTo>
                  <a:cubicBezTo>
                    <a:pt x="14579" y="5471"/>
                    <a:pt x="14562" y="5386"/>
                    <a:pt x="14545" y="5318"/>
                  </a:cubicBezTo>
                  <a:cubicBezTo>
                    <a:pt x="14528" y="5250"/>
                    <a:pt x="14511" y="5216"/>
                    <a:pt x="14494" y="5165"/>
                  </a:cubicBezTo>
                  <a:cubicBezTo>
                    <a:pt x="14477" y="5114"/>
                    <a:pt x="14460" y="5046"/>
                    <a:pt x="14443" y="4978"/>
                  </a:cubicBezTo>
                  <a:lnTo>
                    <a:pt x="14375" y="4825"/>
                  </a:lnTo>
                  <a:cubicBezTo>
                    <a:pt x="14358" y="4758"/>
                    <a:pt x="14341" y="4707"/>
                    <a:pt x="14307" y="4656"/>
                  </a:cubicBezTo>
                  <a:lnTo>
                    <a:pt x="14239" y="4486"/>
                  </a:lnTo>
                  <a:cubicBezTo>
                    <a:pt x="14222" y="4435"/>
                    <a:pt x="14205" y="4384"/>
                    <a:pt x="14171" y="4333"/>
                  </a:cubicBezTo>
                  <a:cubicBezTo>
                    <a:pt x="14154" y="4282"/>
                    <a:pt x="14120" y="4214"/>
                    <a:pt x="14086" y="4146"/>
                  </a:cubicBezTo>
                  <a:lnTo>
                    <a:pt x="14018" y="4010"/>
                  </a:lnTo>
                  <a:lnTo>
                    <a:pt x="13916" y="3823"/>
                  </a:lnTo>
                  <a:lnTo>
                    <a:pt x="13848" y="3704"/>
                  </a:lnTo>
                  <a:cubicBezTo>
                    <a:pt x="13814" y="3636"/>
                    <a:pt x="13780" y="3568"/>
                    <a:pt x="13729" y="3500"/>
                  </a:cubicBezTo>
                  <a:cubicBezTo>
                    <a:pt x="13695" y="3432"/>
                    <a:pt x="13678" y="3432"/>
                    <a:pt x="13661" y="3398"/>
                  </a:cubicBezTo>
                  <a:cubicBezTo>
                    <a:pt x="13644" y="3347"/>
                    <a:pt x="13576" y="3262"/>
                    <a:pt x="13525" y="3194"/>
                  </a:cubicBezTo>
                  <a:lnTo>
                    <a:pt x="13457" y="3075"/>
                  </a:lnTo>
                  <a:lnTo>
                    <a:pt x="13304" y="2889"/>
                  </a:lnTo>
                  <a:lnTo>
                    <a:pt x="13219" y="2770"/>
                  </a:lnTo>
                  <a:lnTo>
                    <a:pt x="13083" y="2617"/>
                  </a:lnTo>
                  <a:lnTo>
                    <a:pt x="12964" y="2481"/>
                  </a:lnTo>
                  <a:lnTo>
                    <a:pt x="12862" y="2345"/>
                  </a:lnTo>
                  <a:lnTo>
                    <a:pt x="12710" y="2192"/>
                  </a:lnTo>
                  <a:lnTo>
                    <a:pt x="12608" y="2107"/>
                  </a:lnTo>
                  <a:cubicBezTo>
                    <a:pt x="12557" y="2039"/>
                    <a:pt x="12489" y="1988"/>
                    <a:pt x="12438" y="1937"/>
                  </a:cubicBezTo>
                  <a:lnTo>
                    <a:pt x="12370" y="1869"/>
                  </a:lnTo>
                  <a:cubicBezTo>
                    <a:pt x="12302" y="1801"/>
                    <a:pt x="12234" y="1750"/>
                    <a:pt x="12166" y="1682"/>
                  </a:cubicBezTo>
                  <a:lnTo>
                    <a:pt x="12115" y="1648"/>
                  </a:lnTo>
                  <a:cubicBezTo>
                    <a:pt x="12030" y="1580"/>
                    <a:pt x="11945" y="1529"/>
                    <a:pt x="11877" y="1461"/>
                  </a:cubicBezTo>
                  <a:lnTo>
                    <a:pt x="11826" y="1427"/>
                  </a:lnTo>
                  <a:cubicBezTo>
                    <a:pt x="11741" y="1376"/>
                    <a:pt x="11673" y="1308"/>
                    <a:pt x="11588" y="1257"/>
                  </a:cubicBezTo>
                  <a:lnTo>
                    <a:pt x="11537" y="1223"/>
                  </a:lnTo>
                  <a:cubicBezTo>
                    <a:pt x="11452" y="1172"/>
                    <a:pt x="11367" y="1122"/>
                    <a:pt x="11282" y="1071"/>
                  </a:cubicBezTo>
                  <a:lnTo>
                    <a:pt x="11214" y="1020"/>
                  </a:lnTo>
                  <a:lnTo>
                    <a:pt x="10993" y="884"/>
                  </a:lnTo>
                  <a:lnTo>
                    <a:pt x="10875" y="833"/>
                  </a:lnTo>
                  <a:lnTo>
                    <a:pt x="10688" y="731"/>
                  </a:lnTo>
                  <a:cubicBezTo>
                    <a:pt x="10637" y="697"/>
                    <a:pt x="10569" y="680"/>
                    <a:pt x="10518" y="646"/>
                  </a:cubicBezTo>
                  <a:lnTo>
                    <a:pt x="10382" y="578"/>
                  </a:lnTo>
                  <a:lnTo>
                    <a:pt x="10144" y="493"/>
                  </a:lnTo>
                  <a:lnTo>
                    <a:pt x="10059" y="459"/>
                  </a:lnTo>
                  <a:lnTo>
                    <a:pt x="9787" y="357"/>
                  </a:lnTo>
                  <a:lnTo>
                    <a:pt x="9719" y="340"/>
                  </a:lnTo>
                  <a:lnTo>
                    <a:pt x="9447" y="255"/>
                  </a:lnTo>
                  <a:lnTo>
                    <a:pt x="9379" y="238"/>
                  </a:lnTo>
                  <a:lnTo>
                    <a:pt x="9091" y="170"/>
                  </a:lnTo>
                  <a:lnTo>
                    <a:pt x="9023" y="153"/>
                  </a:lnTo>
                  <a:cubicBezTo>
                    <a:pt x="8938" y="136"/>
                    <a:pt x="8853" y="119"/>
                    <a:pt x="8768" y="102"/>
                  </a:cubicBezTo>
                  <a:lnTo>
                    <a:pt x="8666" y="85"/>
                  </a:lnTo>
                  <a:cubicBezTo>
                    <a:pt x="8581" y="68"/>
                    <a:pt x="8496" y="51"/>
                    <a:pt x="8428" y="51"/>
                  </a:cubicBezTo>
                  <a:lnTo>
                    <a:pt x="8292" y="34"/>
                  </a:lnTo>
                  <a:lnTo>
                    <a:pt x="8071" y="0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22"/>
          <p:cNvGrpSpPr/>
          <p:nvPr/>
        </p:nvGrpSpPr>
        <p:grpSpPr>
          <a:xfrm>
            <a:off x="4701380" y="2695797"/>
            <a:ext cx="358415" cy="486767"/>
            <a:chOff x="3222100" y="2053500"/>
            <a:chExt cx="1172825" cy="1592825"/>
          </a:xfrm>
        </p:grpSpPr>
        <p:sp>
          <p:nvSpPr>
            <p:cNvPr id="470" name="Google Shape;470;p22"/>
            <p:cNvSpPr/>
            <p:nvPr/>
          </p:nvSpPr>
          <p:spPr>
            <a:xfrm>
              <a:off x="4166800" y="2251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3322350" y="3275850"/>
              <a:ext cx="1072575" cy="370475"/>
            </a:xfrm>
            <a:custGeom>
              <a:rect b="b" l="l" r="r" t="t"/>
              <a:pathLst>
                <a:path extrusionOk="0" h="14819" w="42903">
                  <a:moveTo>
                    <a:pt x="35500" y="0"/>
                  </a:moveTo>
                  <a:cubicBezTo>
                    <a:pt x="35458" y="0"/>
                    <a:pt x="35417" y="1"/>
                    <a:pt x="35375" y="1"/>
                  </a:cubicBezTo>
                  <a:lnTo>
                    <a:pt x="3790" y="1"/>
                  </a:lnTo>
                  <a:lnTo>
                    <a:pt x="1615" y="2737"/>
                  </a:lnTo>
                  <a:cubicBezTo>
                    <a:pt x="561" y="4028"/>
                    <a:pt x="1" y="5659"/>
                    <a:pt x="1" y="7324"/>
                  </a:cubicBezTo>
                  <a:lnTo>
                    <a:pt x="1" y="7409"/>
                  </a:lnTo>
                  <a:lnTo>
                    <a:pt x="1" y="7460"/>
                  </a:lnTo>
                  <a:lnTo>
                    <a:pt x="1" y="7511"/>
                  </a:lnTo>
                  <a:cubicBezTo>
                    <a:pt x="52" y="11555"/>
                    <a:pt x="3348" y="14817"/>
                    <a:pt x="7392" y="14817"/>
                  </a:cubicBezTo>
                  <a:lnTo>
                    <a:pt x="35375" y="14817"/>
                  </a:lnTo>
                  <a:cubicBezTo>
                    <a:pt x="35417" y="14818"/>
                    <a:pt x="35458" y="14818"/>
                    <a:pt x="35499" y="14818"/>
                  </a:cubicBezTo>
                  <a:cubicBezTo>
                    <a:pt x="39588" y="14818"/>
                    <a:pt x="42902" y="11497"/>
                    <a:pt x="42902" y="7409"/>
                  </a:cubicBezTo>
                  <a:cubicBezTo>
                    <a:pt x="42902" y="3305"/>
                    <a:pt x="39589" y="0"/>
                    <a:pt x="35500" y="0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3222100" y="2053500"/>
              <a:ext cx="941325" cy="714800"/>
            </a:xfrm>
            <a:custGeom>
              <a:rect b="b" l="l" r="r" t="t"/>
              <a:pathLst>
                <a:path extrusionOk="0" h="28592" w="37653">
                  <a:moveTo>
                    <a:pt x="21180" y="0"/>
                  </a:moveTo>
                  <a:cubicBezTo>
                    <a:pt x="18495" y="0"/>
                    <a:pt x="15811" y="514"/>
                    <a:pt x="13271" y="1542"/>
                  </a:cubicBezTo>
                  <a:lnTo>
                    <a:pt x="13084" y="1610"/>
                  </a:lnTo>
                  <a:lnTo>
                    <a:pt x="12880" y="1712"/>
                  </a:lnTo>
                  <a:cubicBezTo>
                    <a:pt x="10382" y="2766"/>
                    <a:pt x="8105" y="4295"/>
                    <a:pt x="6202" y="6215"/>
                  </a:cubicBezTo>
                  <a:cubicBezTo>
                    <a:pt x="6101" y="6317"/>
                    <a:pt x="5982" y="6436"/>
                    <a:pt x="5897" y="6555"/>
                  </a:cubicBezTo>
                  <a:cubicBezTo>
                    <a:pt x="2108" y="10479"/>
                    <a:pt x="1" y="15730"/>
                    <a:pt x="1" y="21184"/>
                  </a:cubicBezTo>
                  <a:cubicBezTo>
                    <a:pt x="1" y="25278"/>
                    <a:pt x="3314" y="28591"/>
                    <a:pt x="7409" y="28591"/>
                  </a:cubicBezTo>
                  <a:cubicBezTo>
                    <a:pt x="11504" y="28591"/>
                    <a:pt x="14817" y="25278"/>
                    <a:pt x="14817" y="21184"/>
                  </a:cubicBezTo>
                  <a:cubicBezTo>
                    <a:pt x="14817" y="18754"/>
                    <a:pt x="16210" y="16528"/>
                    <a:pt x="18385" y="15475"/>
                  </a:cubicBezTo>
                  <a:lnTo>
                    <a:pt x="18436" y="15441"/>
                  </a:lnTo>
                  <a:lnTo>
                    <a:pt x="18623" y="15356"/>
                  </a:lnTo>
                  <a:lnTo>
                    <a:pt x="18742" y="15305"/>
                  </a:lnTo>
                  <a:lnTo>
                    <a:pt x="18861" y="15254"/>
                  </a:lnTo>
                  <a:lnTo>
                    <a:pt x="19047" y="15186"/>
                  </a:lnTo>
                  <a:lnTo>
                    <a:pt x="19115" y="15169"/>
                  </a:lnTo>
                  <a:cubicBezTo>
                    <a:pt x="19778" y="14939"/>
                    <a:pt x="20475" y="14825"/>
                    <a:pt x="21171" y="14825"/>
                  </a:cubicBezTo>
                  <a:cubicBezTo>
                    <a:pt x="21868" y="14825"/>
                    <a:pt x="22565" y="14939"/>
                    <a:pt x="23227" y="15169"/>
                  </a:cubicBezTo>
                  <a:lnTo>
                    <a:pt x="23295" y="15186"/>
                  </a:lnTo>
                  <a:lnTo>
                    <a:pt x="23482" y="15254"/>
                  </a:lnTo>
                  <a:cubicBezTo>
                    <a:pt x="23516" y="15271"/>
                    <a:pt x="23567" y="15288"/>
                    <a:pt x="23618" y="15305"/>
                  </a:cubicBezTo>
                  <a:lnTo>
                    <a:pt x="23720" y="15356"/>
                  </a:lnTo>
                  <a:cubicBezTo>
                    <a:pt x="23788" y="15390"/>
                    <a:pt x="23856" y="15407"/>
                    <a:pt x="23907" y="15441"/>
                  </a:cubicBezTo>
                  <a:lnTo>
                    <a:pt x="23958" y="15475"/>
                  </a:lnTo>
                  <a:cubicBezTo>
                    <a:pt x="25300" y="16120"/>
                    <a:pt x="26353" y="17225"/>
                    <a:pt x="26982" y="18567"/>
                  </a:cubicBezTo>
                  <a:lnTo>
                    <a:pt x="37652" y="7880"/>
                  </a:lnTo>
                  <a:cubicBezTo>
                    <a:pt x="37177" y="7302"/>
                    <a:pt x="36684" y="6741"/>
                    <a:pt x="36140" y="6215"/>
                  </a:cubicBezTo>
                  <a:cubicBezTo>
                    <a:pt x="34237" y="4295"/>
                    <a:pt x="31977" y="2766"/>
                    <a:pt x="29480" y="1712"/>
                  </a:cubicBezTo>
                  <a:lnTo>
                    <a:pt x="29276" y="1610"/>
                  </a:lnTo>
                  <a:lnTo>
                    <a:pt x="29089" y="1542"/>
                  </a:lnTo>
                  <a:cubicBezTo>
                    <a:pt x="26549" y="514"/>
                    <a:pt x="23864" y="0"/>
                    <a:pt x="21180" y="0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3896225" y="2250475"/>
              <a:ext cx="267200" cy="267200"/>
            </a:xfrm>
            <a:custGeom>
              <a:rect b="b" l="l" r="r" t="t"/>
              <a:pathLst>
                <a:path extrusionOk="0" h="10688" w="10688">
                  <a:moveTo>
                    <a:pt x="0" y="10688"/>
                  </a:moveTo>
                  <a:lnTo>
                    <a:pt x="10687" y="1"/>
                  </a:lnTo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3592500" y="3276250"/>
              <a:ext cx="802425" cy="370075"/>
            </a:xfrm>
            <a:custGeom>
              <a:rect b="b" l="l" r="r" t="t"/>
              <a:pathLst>
                <a:path extrusionOk="0" h="14803" w="32097">
                  <a:moveTo>
                    <a:pt x="24724" y="1"/>
                  </a:moveTo>
                  <a:cubicBezTo>
                    <a:pt x="24672" y="1"/>
                    <a:pt x="24621" y="1"/>
                    <a:pt x="24569" y="2"/>
                  </a:cubicBezTo>
                  <a:lnTo>
                    <a:pt x="11928" y="2"/>
                  </a:lnTo>
                  <a:lnTo>
                    <a:pt x="1" y="14801"/>
                  </a:lnTo>
                  <a:lnTo>
                    <a:pt x="24569" y="14801"/>
                  </a:lnTo>
                  <a:cubicBezTo>
                    <a:pt x="24621" y="14802"/>
                    <a:pt x="24672" y="14803"/>
                    <a:pt x="24724" y="14803"/>
                  </a:cubicBezTo>
                  <a:cubicBezTo>
                    <a:pt x="28799" y="14803"/>
                    <a:pt x="32096" y="11487"/>
                    <a:pt x="32096" y="7393"/>
                  </a:cubicBezTo>
                  <a:cubicBezTo>
                    <a:pt x="32096" y="3316"/>
                    <a:pt x="28799" y="1"/>
                    <a:pt x="24724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3417075" y="2250900"/>
              <a:ext cx="865700" cy="1025425"/>
            </a:xfrm>
            <a:custGeom>
              <a:rect b="b" l="l" r="r" t="t"/>
              <a:pathLst>
                <a:path extrusionOk="0" h="41017" w="34628">
                  <a:moveTo>
                    <a:pt x="29853" y="1"/>
                  </a:moveTo>
                  <a:lnTo>
                    <a:pt x="19183" y="10671"/>
                  </a:lnTo>
                  <a:cubicBezTo>
                    <a:pt x="19540" y="11504"/>
                    <a:pt x="19744" y="12387"/>
                    <a:pt x="19744" y="13288"/>
                  </a:cubicBezTo>
                  <a:cubicBezTo>
                    <a:pt x="19744" y="13423"/>
                    <a:pt x="19744" y="13559"/>
                    <a:pt x="19744" y="13712"/>
                  </a:cubicBezTo>
                  <a:cubicBezTo>
                    <a:pt x="19591" y="15496"/>
                    <a:pt x="18928" y="17195"/>
                    <a:pt x="17841" y="18606"/>
                  </a:cubicBezTo>
                  <a:cubicBezTo>
                    <a:pt x="17484" y="19047"/>
                    <a:pt x="17348" y="19217"/>
                    <a:pt x="16991" y="19693"/>
                  </a:cubicBezTo>
                  <a:lnTo>
                    <a:pt x="1" y="41016"/>
                  </a:lnTo>
                  <a:lnTo>
                    <a:pt x="18945" y="41016"/>
                  </a:lnTo>
                  <a:lnTo>
                    <a:pt x="28766" y="28698"/>
                  </a:lnTo>
                  <a:cubicBezTo>
                    <a:pt x="28936" y="28477"/>
                    <a:pt x="29106" y="28239"/>
                    <a:pt x="29259" y="28001"/>
                  </a:cubicBezTo>
                  <a:cubicBezTo>
                    <a:pt x="30108" y="26846"/>
                    <a:pt x="31094" y="25453"/>
                    <a:pt x="31298" y="24909"/>
                  </a:cubicBezTo>
                  <a:lnTo>
                    <a:pt x="31314" y="24909"/>
                  </a:lnTo>
                  <a:cubicBezTo>
                    <a:pt x="33489" y="21307"/>
                    <a:pt x="34628" y="17178"/>
                    <a:pt x="34577" y="12982"/>
                  </a:cubicBezTo>
                  <a:cubicBezTo>
                    <a:pt x="34509" y="8241"/>
                    <a:pt x="32844" y="3671"/>
                    <a:pt x="29853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22"/>
          <p:cNvSpPr txBox="1"/>
          <p:nvPr/>
        </p:nvSpPr>
        <p:spPr>
          <a:xfrm>
            <a:off x="5508725" y="273095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完整功能版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